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5"/>
  </p:notesMasterIdLst>
  <p:sldIdLst>
    <p:sldId id="265" r:id="rId2"/>
    <p:sldId id="274" r:id="rId3"/>
    <p:sldId id="276" r:id="rId4"/>
    <p:sldId id="275" r:id="rId5"/>
    <p:sldId id="262" r:id="rId6"/>
    <p:sldId id="263" r:id="rId7"/>
    <p:sldId id="264" r:id="rId8"/>
    <p:sldId id="269" r:id="rId9"/>
    <p:sldId id="277" r:id="rId10"/>
    <p:sldId id="268" r:id="rId11"/>
    <p:sldId id="267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5FF"/>
    <a:srgbClr val="273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6E25A-404B-40A2-B2DC-B27FDEE3CD13}" v="3" dt="2022-03-15T00:19:13.465"/>
    <p1510:client id="{00B83563-9350-4BAF-BC22-B5706FB8B288}" v="55" dt="2021-11-30T03:23:17.144"/>
    <p1510:client id="{0BE94FFA-A58E-4135-B545-D39E9CB3C1B2}" v="2406" dt="2022-03-15T02:51:18.799"/>
    <p1510:client id="{0DE774BD-C3A2-4A6E-9942-8AA8C6D18CF7}" v="418" dt="2022-04-26T00:27:21.521"/>
    <p1510:client id="{139C217F-4CCE-46D7-ADFA-35E87C62DB4A}" v="72" dt="2022-03-05T17:07:39.383"/>
    <p1510:client id="{16366F43-877D-4678-BBC1-BE1D161D4CBF}" v="105" dt="2021-11-30T00:35:52.988"/>
    <p1510:client id="{199E8355-F4BE-4DD5-AB9F-13E1D9704A69}" v="218" dt="2022-04-26T01:07:12.434"/>
    <p1510:client id="{2C6D05AE-16A9-4FF7-98BE-365076D2EAB3}" v="172" dt="2022-03-15T02:20:07.476"/>
    <p1510:client id="{489B4D2B-FD27-4B5A-9B2F-E7A3BEDD7B2A}" v="2" dt="2022-03-15T02:47:10.280"/>
    <p1510:client id="{49D7CE1C-FDAF-4074-AA71-0CFDC6F08831}" v="504" dt="2021-11-30T03:51:53.441"/>
    <p1510:client id="{68D47F71-2303-41DC-9152-9E98B8AFDD2E}" v="613" dt="2022-04-26T00:37:49.966"/>
    <p1510:client id="{78D5325E-E71A-4622-A563-F053BF5D5E10}" v="11" dt="2022-04-25T23:00:13.172"/>
    <p1510:client id="{7A694547-9868-4A02-929F-D36343CAC949}" v="9" dt="2021-11-30T00:00:33.215"/>
    <p1510:client id="{82511992-6BBE-4646-871C-F6DFFD3617D4}" v="243" dt="2022-03-15T00:12:17.496"/>
    <p1510:client id="{87EDC9BA-3A34-48F9-A183-B7E58EE0C823}" v="137" dt="2022-04-26T03:17:49.473"/>
    <p1510:client id="{9BA1BA2F-A52E-4955-820C-AE92B79A96C4}" v="83" dt="2021-11-29T17:20:34.426"/>
    <p1510:client id="{A0A14ECE-D4DB-4B12-A421-47F2AC0A244C}" v="608" dt="2021-11-30T03:34:37.194"/>
    <p1510:client id="{A380020E-271A-4068-A84B-2D9949CC270A}" v="24" dt="2022-04-26T01:45:20.320"/>
    <p1510:client id="{AD278329-CC31-46AA-824E-9A899D076E43}" v="94" dt="2021-11-29T02:50:48.335"/>
    <p1510:client id="{B212530F-3355-4C5B-8647-4838758BFBB3}" v="2" dt="2021-11-30T03:56:35.782"/>
    <p1510:client id="{BE274FEC-2448-4A82-8373-476FAAF1E8FE}" v="165" dt="2022-04-26T01:35:50.747"/>
    <p1510:client id="{C59C8F66-67FA-4515-B73D-B311F27BCF52}" v="96" dt="2022-04-26T05:38:09.348"/>
    <p1510:client id="{C6F0C611-B94A-40C1-8B2D-9564D4890BAA}" v="144" dt="2021-11-30T01:59:43.370"/>
    <p1510:client id="{D1D73264-EBF1-4EDD-AECE-FCACA45E1413}" v="891" dt="2022-04-26T00:17:37.786"/>
    <p1510:client id="{D7C02D64-16D5-4807-87B8-6650431376CE}" v="1709" dt="2021-11-30T04:00:51.972"/>
    <p1510:client id="{DE66314C-4750-4D73-8F07-968E8B860472}" v="24" dt="2021-11-30T03:16:06.519"/>
    <p1510:client id="{E12F663A-023E-4127-BFAA-7C8DCC24774D}" v="817" dt="2021-11-30T04:01:10.787"/>
    <p1510:client id="{E9FCC9F9-1AE5-4ACC-8C10-BF43ECB25ED9}" v="308" dt="2022-03-15T01:38:48.327"/>
    <p1510:client id="{F3145A73-C80B-42A2-86DB-593D10F9A66B}" v="8" dt="2022-04-26T00:13:06.937"/>
    <p1510:client id="{F3601B17-2A12-4E94-9A8F-A0A9571BEDCD}" v="123" dt="2022-03-15T03:04:19.969"/>
    <p1510:client id="{FC152C4A-E225-4305-B351-1FE3D2FC27B8}" v="2" dt="2022-04-26T12:43:08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Lea" userId="Auxtc9hesW3brTdsX0yd3+WiO5DPt3fB9GlQgpbb7p4=" providerId="None" clId="Web-{68D47F71-2303-41DC-9152-9E98B8AFDD2E}"/>
    <pc:docChg chg="addSld delSld modSld sldOrd">
      <pc:chgData name="Emily Lea" userId="Auxtc9hesW3brTdsX0yd3+WiO5DPt3fB9GlQgpbb7p4=" providerId="None" clId="Web-{68D47F71-2303-41DC-9152-9E98B8AFDD2E}" dt="2022-04-26T00:37:49.310" v="438" actId="20577"/>
      <pc:docMkLst>
        <pc:docMk/>
      </pc:docMkLst>
      <pc:sldChg chg="addSp modSp">
        <pc:chgData name="Emily Lea" userId="Auxtc9hesW3brTdsX0yd3+WiO5DPt3fB9GlQgpbb7p4=" providerId="None" clId="Web-{68D47F71-2303-41DC-9152-9E98B8AFDD2E}" dt="2022-04-25T23:35:27.646" v="118" actId="1076"/>
        <pc:sldMkLst>
          <pc:docMk/>
          <pc:sldMk cId="2476933313" sldId="263"/>
        </pc:sldMkLst>
        <pc:picChg chg="add mod">
          <ac:chgData name="Emily Lea" userId="Auxtc9hesW3brTdsX0yd3+WiO5DPt3fB9GlQgpbb7p4=" providerId="None" clId="Web-{68D47F71-2303-41DC-9152-9E98B8AFDD2E}" dt="2022-04-25T23:35:09.240" v="114" actId="1076"/>
          <ac:picMkLst>
            <pc:docMk/>
            <pc:sldMk cId="2476933313" sldId="263"/>
            <ac:picMk id="2" creationId="{E9307AF6-B4A6-5A58-D1CB-FBC298C4F629}"/>
          </ac:picMkLst>
        </pc:picChg>
        <pc:picChg chg="add mod">
          <ac:chgData name="Emily Lea" userId="Auxtc9hesW3brTdsX0yd3+WiO5DPt3fB9GlQgpbb7p4=" providerId="None" clId="Web-{68D47F71-2303-41DC-9152-9E98B8AFDD2E}" dt="2022-04-25T23:35:27.646" v="118" actId="1076"/>
          <ac:picMkLst>
            <pc:docMk/>
            <pc:sldMk cId="2476933313" sldId="263"/>
            <ac:picMk id="4" creationId="{58FD19F4-5F90-9DC9-69BD-4F85151730FA}"/>
          </ac:picMkLst>
        </pc:picChg>
      </pc:sldChg>
      <pc:sldChg chg="addSp modSp">
        <pc:chgData name="Emily Lea" userId="Auxtc9hesW3brTdsX0yd3+WiO5DPt3fB9GlQgpbb7p4=" providerId="None" clId="Web-{68D47F71-2303-41DC-9152-9E98B8AFDD2E}" dt="2022-04-25T23:31:29.811" v="110" actId="1076"/>
        <pc:sldMkLst>
          <pc:docMk/>
          <pc:sldMk cId="3756512187" sldId="264"/>
        </pc:sldMkLst>
        <pc:picChg chg="add mod">
          <ac:chgData name="Emily Lea" userId="Auxtc9hesW3brTdsX0yd3+WiO5DPt3fB9GlQgpbb7p4=" providerId="None" clId="Web-{68D47F71-2303-41DC-9152-9E98B8AFDD2E}" dt="2022-04-25T23:31:10.498" v="106" actId="1076"/>
          <ac:picMkLst>
            <pc:docMk/>
            <pc:sldMk cId="3756512187" sldId="264"/>
            <ac:picMk id="4" creationId="{4DB3092C-D77E-050A-BBC7-33A20C4D9D03}"/>
          </ac:picMkLst>
        </pc:picChg>
        <pc:picChg chg="add mod">
          <ac:chgData name="Emily Lea" userId="Auxtc9hesW3brTdsX0yd3+WiO5DPt3fB9GlQgpbb7p4=" providerId="None" clId="Web-{68D47F71-2303-41DC-9152-9E98B8AFDD2E}" dt="2022-04-25T23:31:29.811" v="110" actId="1076"/>
          <ac:picMkLst>
            <pc:docMk/>
            <pc:sldMk cId="3756512187" sldId="264"/>
            <ac:picMk id="5" creationId="{655C6C2D-FF4C-0167-0FBB-17CA1448F41F}"/>
          </ac:picMkLst>
        </pc:picChg>
      </pc:sldChg>
      <pc:sldChg chg="addSp modSp">
        <pc:chgData name="Emily Lea" userId="Auxtc9hesW3brTdsX0yd3+WiO5DPt3fB9GlQgpbb7p4=" providerId="None" clId="Web-{68D47F71-2303-41DC-9152-9E98B8AFDD2E}" dt="2022-04-26T00:30:14.061" v="238" actId="20577"/>
        <pc:sldMkLst>
          <pc:docMk/>
          <pc:sldMk cId="634126224" sldId="268"/>
        </pc:sldMkLst>
        <pc:spChg chg="mod">
          <ac:chgData name="Emily Lea" userId="Auxtc9hesW3brTdsX0yd3+WiO5DPt3fB9GlQgpbb7p4=" providerId="None" clId="Web-{68D47F71-2303-41DC-9152-9E98B8AFDD2E}" dt="2022-04-25T23:39:21.779" v="127" actId="20577"/>
          <ac:spMkLst>
            <pc:docMk/>
            <pc:sldMk cId="634126224" sldId="268"/>
            <ac:spMk id="2" creationId="{8AE0CEE9-E51A-4524-AFF4-0A5F0DD70194}"/>
          </ac:spMkLst>
        </pc:spChg>
        <pc:spChg chg="mod">
          <ac:chgData name="Emily Lea" userId="Auxtc9hesW3brTdsX0yd3+WiO5DPt3fB9GlQgpbb7p4=" providerId="None" clId="Web-{68D47F71-2303-41DC-9152-9E98B8AFDD2E}" dt="2022-04-26T00:30:14.061" v="238" actId="20577"/>
          <ac:spMkLst>
            <pc:docMk/>
            <pc:sldMk cId="634126224" sldId="268"/>
            <ac:spMk id="5" creationId="{03685446-B3D4-4201-B909-6B18515B4508}"/>
          </ac:spMkLst>
        </pc:spChg>
        <pc:picChg chg="add mod">
          <ac:chgData name="Emily Lea" userId="Auxtc9hesW3brTdsX0yd3+WiO5DPt3fB9GlQgpbb7p4=" providerId="None" clId="Web-{68D47F71-2303-41DC-9152-9E98B8AFDD2E}" dt="2022-04-26T00:26:22.148" v="167" actId="1076"/>
          <ac:picMkLst>
            <pc:docMk/>
            <pc:sldMk cId="634126224" sldId="268"/>
            <ac:picMk id="3" creationId="{5D9212AF-CFA6-7D71-FDE0-F9018AEE92C2}"/>
          </ac:picMkLst>
        </pc:picChg>
        <pc:picChg chg="add mod">
          <ac:chgData name="Emily Lea" userId="Auxtc9hesW3brTdsX0yd3+WiO5DPt3fB9GlQgpbb7p4=" providerId="None" clId="Web-{68D47F71-2303-41DC-9152-9E98B8AFDD2E}" dt="2022-04-26T00:29:26.216" v="170" actId="14100"/>
          <ac:picMkLst>
            <pc:docMk/>
            <pc:sldMk cId="634126224" sldId="268"/>
            <ac:picMk id="4" creationId="{C32CADA3-8BA3-C49D-8D3D-321B24384DFD}"/>
          </ac:picMkLst>
        </pc:picChg>
      </pc:sldChg>
      <pc:sldChg chg="addSp delSp modSp">
        <pc:chgData name="Emily Lea" userId="Auxtc9hesW3brTdsX0yd3+WiO5DPt3fB9GlQgpbb7p4=" providerId="None" clId="Web-{68D47F71-2303-41DC-9152-9E98B8AFDD2E}" dt="2022-04-26T00:17:15.365" v="163" actId="14100"/>
        <pc:sldMkLst>
          <pc:docMk/>
          <pc:sldMk cId="2621653374" sldId="269"/>
        </pc:sldMkLst>
        <pc:spChg chg="del">
          <ac:chgData name="Emily Lea" userId="Auxtc9hesW3brTdsX0yd3+WiO5DPt3fB9GlQgpbb7p4=" providerId="None" clId="Web-{68D47F71-2303-41DC-9152-9E98B8AFDD2E}" dt="2022-04-26T00:16:33.614" v="154"/>
          <ac:spMkLst>
            <pc:docMk/>
            <pc:sldMk cId="2621653374" sldId="269"/>
            <ac:spMk id="6" creationId="{1B0A67A4-98AA-47E2-84F8-4093B58A630C}"/>
          </ac:spMkLst>
        </pc:spChg>
        <pc:spChg chg="del">
          <ac:chgData name="Emily Lea" userId="Auxtc9hesW3brTdsX0yd3+WiO5DPt3fB9GlQgpbb7p4=" providerId="None" clId="Web-{68D47F71-2303-41DC-9152-9E98B8AFDD2E}" dt="2022-04-26T00:16:36.348" v="155"/>
          <ac:spMkLst>
            <pc:docMk/>
            <pc:sldMk cId="2621653374" sldId="269"/>
            <ac:spMk id="7" creationId="{A878BC13-486D-4643-8984-D6B9A9E8A21D}"/>
          </ac:spMkLst>
        </pc:spChg>
        <pc:spChg chg="mod">
          <ac:chgData name="Emily Lea" userId="Auxtc9hesW3brTdsX0yd3+WiO5DPt3fB9GlQgpbb7p4=" providerId="None" clId="Web-{68D47F71-2303-41DC-9152-9E98B8AFDD2E}" dt="2022-04-26T00:17:06.068" v="160" actId="1076"/>
          <ac:spMkLst>
            <pc:docMk/>
            <pc:sldMk cId="2621653374" sldId="269"/>
            <ac:spMk id="8" creationId="{8450463A-0DCB-4F8D-8AC8-1A4362A97F80}"/>
          </ac:spMkLst>
        </pc:spChg>
        <pc:spChg chg="del">
          <ac:chgData name="Emily Lea" userId="Auxtc9hesW3brTdsX0yd3+WiO5DPt3fB9GlQgpbb7p4=" providerId="None" clId="Web-{68D47F71-2303-41DC-9152-9E98B8AFDD2E}" dt="2022-04-25T23:36:12.726" v="119"/>
          <ac:spMkLst>
            <pc:docMk/>
            <pc:sldMk cId="2621653374" sldId="269"/>
            <ac:spMk id="9" creationId="{3FD9833B-9CBE-6F92-0C5D-ADBE499B38E6}"/>
          </ac:spMkLst>
        </pc:spChg>
        <pc:picChg chg="add mod">
          <ac:chgData name="Emily Lea" userId="Auxtc9hesW3brTdsX0yd3+WiO5DPt3fB9GlQgpbb7p4=" providerId="None" clId="Web-{68D47F71-2303-41DC-9152-9E98B8AFDD2E}" dt="2022-04-26T00:17:09.490" v="161" actId="1076"/>
          <ac:picMkLst>
            <pc:docMk/>
            <pc:sldMk cId="2621653374" sldId="269"/>
            <ac:picMk id="3" creationId="{D260E7FB-443A-6175-4C60-DCCE71C52066}"/>
          </ac:picMkLst>
        </pc:picChg>
        <pc:picChg chg="add mod">
          <ac:chgData name="Emily Lea" userId="Auxtc9hesW3brTdsX0yd3+WiO5DPt3fB9GlQgpbb7p4=" providerId="None" clId="Web-{68D47F71-2303-41DC-9152-9E98B8AFDD2E}" dt="2022-04-26T00:17:15.365" v="163" actId="14100"/>
          <ac:picMkLst>
            <pc:docMk/>
            <pc:sldMk cId="2621653374" sldId="269"/>
            <ac:picMk id="4" creationId="{F9944DB9-55FD-B91E-A76B-66B54CA0A055}"/>
          </ac:picMkLst>
        </pc:picChg>
      </pc:sldChg>
      <pc:sldChg chg="new">
        <pc:chgData name="Emily Lea" userId="Auxtc9hesW3brTdsX0yd3+WiO5DPt3fB9GlQgpbb7p4=" providerId="None" clId="Web-{68D47F71-2303-41DC-9152-9E98B8AFDD2E}" dt="2022-04-25T23:19:15.600" v="0"/>
        <pc:sldMkLst>
          <pc:docMk/>
          <pc:sldMk cId="2252142763" sldId="270"/>
        </pc:sldMkLst>
      </pc:sldChg>
      <pc:sldChg chg="addSp delSp modSp new del ord">
        <pc:chgData name="Emily Lea" userId="Auxtc9hesW3brTdsX0yd3+WiO5DPt3fB9GlQgpbb7p4=" providerId="None" clId="Web-{68D47F71-2303-41DC-9152-9E98B8AFDD2E}" dt="2022-04-26T00:12:42.419" v="150"/>
        <pc:sldMkLst>
          <pc:docMk/>
          <pc:sldMk cId="3891243022" sldId="271"/>
        </pc:sldMkLst>
        <pc:spChg chg="del">
          <ac:chgData name="Emily Lea" userId="Auxtc9hesW3brTdsX0yd3+WiO5DPt3fB9GlQgpbb7p4=" providerId="None" clId="Web-{68D47F71-2303-41DC-9152-9E98B8AFDD2E}" dt="2022-04-25T23:58:21.845" v="130"/>
          <ac:spMkLst>
            <pc:docMk/>
            <pc:sldMk cId="3891243022" sldId="271"/>
            <ac:spMk id="2" creationId="{DA06DBA2-4868-335F-E67C-2C8C86AEA524}"/>
          </ac:spMkLst>
        </pc:spChg>
        <pc:spChg chg="del">
          <ac:chgData name="Emily Lea" userId="Auxtc9hesW3brTdsX0yd3+WiO5DPt3fB9GlQgpbb7p4=" providerId="None" clId="Web-{68D47F71-2303-41DC-9152-9E98B8AFDD2E}" dt="2022-04-25T23:58:22.986" v="131"/>
          <ac:spMkLst>
            <pc:docMk/>
            <pc:sldMk cId="3891243022" sldId="271"/>
            <ac:spMk id="3" creationId="{38713361-FB0F-A8EA-3C82-D56EF4D1EC60}"/>
          </ac:spMkLst>
        </pc:spChg>
        <pc:spChg chg="add del">
          <ac:chgData name="Emily Lea" userId="Auxtc9hesW3brTdsX0yd3+WiO5DPt3fB9GlQgpbb7p4=" providerId="None" clId="Web-{68D47F71-2303-41DC-9152-9E98B8AFDD2E}" dt="2022-04-25T23:59:57.317" v="133"/>
          <ac:spMkLst>
            <pc:docMk/>
            <pc:sldMk cId="3891243022" sldId="271"/>
            <ac:spMk id="4" creationId="{F83F462C-D8AE-4EF9-42BD-173274B6FD46}"/>
          </ac:spMkLst>
        </pc:spChg>
        <pc:spChg chg="add mod">
          <ac:chgData name="Emily Lea" userId="Auxtc9hesW3brTdsX0yd3+WiO5DPt3fB9GlQgpbb7p4=" providerId="None" clId="Web-{68D47F71-2303-41DC-9152-9E98B8AFDD2E}" dt="2022-04-26T00:11:36.479" v="149" actId="20577"/>
          <ac:spMkLst>
            <pc:docMk/>
            <pc:sldMk cId="3891243022" sldId="271"/>
            <ac:spMk id="6" creationId="{1C9C9F2C-60B4-AF0E-B5BE-7E8AAFE0D673}"/>
          </ac:spMkLst>
        </pc:spChg>
      </pc:sldChg>
      <pc:sldChg chg="addSp delSp modSp new">
        <pc:chgData name="Emily Lea" userId="Auxtc9hesW3brTdsX0yd3+WiO5DPt3fB9GlQgpbb7p4=" providerId="None" clId="Web-{68D47F71-2303-41DC-9152-9E98B8AFDD2E}" dt="2022-04-26T00:37:34.825" v="434" actId="20577"/>
        <pc:sldMkLst>
          <pc:docMk/>
          <pc:sldMk cId="165754539" sldId="272"/>
        </pc:sldMkLst>
        <pc:spChg chg="del">
          <ac:chgData name="Emily Lea" userId="Auxtc9hesW3brTdsX0yd3+WiO5DPt3fB9GlQgpbb7p4=" providerId="None" clId="Web-{68D47F71-2303-41DC-9152-9E98B8AFDD2E}" dt="2022-04-26T00:33:57.224" v="239"/>
          <ac:spMkLst>
            <pc:docMk/>
            <pc:sldMk cId="165754539" sldId="272"/>
            <ac:spMk id="2" creationId="{ED40A753-89D0-071D-CCB1-15B51D895158}"/>
          </ac:spMkLst>
        </pc:spChg>
        <pc:spChg chg="del">
          <ac:chgData name="Emily Lea" userId="Auxtc9hesW3brTdsX0yd3+WiO5DPt3fB9GlQgpbb7p4=" providerId="None" clId="Web-{68D47F71-2303-41DC-9152-9E98B8AFDD2E}" dt="2022-04-26T00:34:26.084" v="312"/>
          <ac:spMkLst>
            <pc:docMk/>
            <pc:sldMk cId="165754539" sldId="272"/>
            <ac:spMk id="3" creationId="{B1060DEE-1FD4-825B-CD74-E536D9B21B97}"/>
          </ac:spMkLst>
        </pc:spChg>
        <pc:spChg chg="add mod">
          <ac:chgData name="Emily Lea" userId="Auxtc9hesW3brTdsX0yd3+WiO5DPt3fB9GlQgpbb7p4=" providerId="None" clId="Web-{68D47F71-2303-41DC-9152-9E98B8AFDD2E}" dt="2022-04-26T00:34:19.131" v="311" actId="20577"/>
          <ac:spMkLst>
            <pc:docMk/>
            <pc:sldMk cId="165754539" sldId="272"/>
            <ac:spMk id="5" creationId="{A69A445C-8C72-A9A5-8799-FAC30FCAAD63}"/>
          </ac:spMkLst>
        </pc:spChg>
        <pc:spChg chg="add del">
          <ac:chgData name="Emily Lea" userId="Auxtc9hesW3brTdsX0yd3+WiO5DPt3fB9GlQgpbb7p4=" providerId="None" clId="Web-{68D47F71-2303-41DC-9152-9E98B8AFDD2E}" dt="2022-04-26T00:34:34.241" v="314"/>
          <ac:spMkLst>
            <pc:docMk/>
            <pc:sldMk cId="165754539" sldId="272"/>
            <ac:spMk id="7" creationId="{94069A55-555D-83A4-59EF-2109AD03D093}"/>
          </ac:spMkLst>
        </pc:spChg>
        <pc:spChg chg="add mod">
          <ac:chgData name="Emily Lea" userId="Auxtc9hesW3brTdsX0yd3+WiO5DPt3fB9GlQgpbb7p4=" providerId="None" clId="Web-{68D47F71-2303-41DC-9152-9E98B8AFDD2E}" dt="2022-04-26T00:37:34.825" v="434" actId="20577"/>
          <ac:spMkLst>
            <pc:docMk/>
            <pc:sldMk cId="165754539" sldId="272"/>
            <ac:spMk id="9" creationId="{8B9F6805-2DF2-4403-BFD5-263F30722760}"/>
          </ac:spMkLst>
        </pc:spChg>
      </pc:sldChg>
      <pc:sldChg chg="addSp delSp modSp new">
        <pc:chgData name="Emily Lea" userId="Auxtc9hesW3brTdsX0yd3+WiO5DPt3fB9GlQgpbb7p4=" providerId="None" clId="Web-{68D47F71-2303-41DC-9152-9E98B8AFDD2E}" dt="2022-04-26T00:37:49.310" v="438" actId="20577"/>
        <pc:sldMkLst>
          <pc:docMk/>
          <pc:sldMk cId="3949205790" sldId="273"/>
        </pc:sldMkLst>
        <pc:spChg chg="del">
          <ac:chgData name="Emily Lea" userId="Auxtc9hesW3brTdsX0yd3+WiO5DPt3fB9GlQgpbb7p4=" providerId="None" clId="Web-{68D47F71-2303-41DC-9152-9E98B8AFDD2E}" dt="2022-04-26T00:37:44.106" v="436"/>
          <ac:spMkLst>
            <pc:docMk/>
            <pc:sldMk cId="3949205790" sldId="273"/>
            <ac:spMk id="2" creationId="{987E2383-C2B9-1102-9BB1-FF44AC375216}"/>
          </ac:spMkLst>
        </pc:spChg>
        <pc:spChg chg="del">
          <ac:chgData name="Emily Lea" userId="Auxtc9hesW3brTdsX0yd3+WiO5DPt3fB9GlQgpbb7p4=" providerId="None" clId="Web-{68D47F71-2303-41DC-9152-9E98B8AFDD2E}" dt="2022-04-26T00:37:37.950" v="435"/>
          <ac:spMkLst>
            <pc:docMk/>
            <pc:sldMk cId="3949205790" sldId="273"/>
            <ac:spMk id="3" creationId="{B0491576-FF74-54C5-04C6-1F4BFA16B097}"/>
          </ac:spMkLst>
        </pc:spChg>
        <pc:spChg chg="add mod">
          <ac:chgData name="Emily Lea" userId="Auxtc9hesW3brTdsX0yd3+WiO5DPt3fB9GlQgpbb7p4=" providerId="None" clId="Web-{68D47F71-2303-41DC-9152-9E98B8AFDD2E}" dt="2022-04-26T00:37:49.310" v="438" actId="20577"/>
          <ac:spMkLst>
            <pc:docMk/>
            <pc:sldMk cId="3949205790" sldId="273"/>
            <ac:spMk id="5" creationId="{E074DF2C-0B24-D51C-9D75-020332AD6B68}"/>
          </ac:spMkLst>
        </pc:spChg>
      </pc:sldChg>
      <pc:sldChg chg="modSp">
        <pc:chgData name="Emily Lea" userId="Auxtc9hesW3brTdsX0yd3+WiO5DPt3fB9GlQgpbb7p4=" providerId="None" clId="Web-{68D47F71-2303-41DC-9152-9E98B8AFDD2E}" dt="2022-04-25T23:29:51.277" v="102" actId="20577"/>
        <pc:sldMkLst>
          <pc:docMk/>
          <pc:sldMk cId="763553594" sldId="275"/>
        </pc:sldMkLst>
        <pc:spChg chg="mod">
          <ac:chgData name="Emily Lea" userId="Auxtc9hesW3brTdsX0yd3+WiO5DPt3fB9GlQgpbb7p4=" providerId="None" clId="Web-{68D47F71-2303-41DC-9152-9E98B8AFDD2E}" dt="2022-04-25T23:29:51.277" v="102" actId="20577"/>
          <ac:spMkLst>
            <pc:docMk/>
            <pc:sldMk cId="763553594" sldId="275"/>
            <ac:spMk id="3" creationId="{4FF59EC3-ACFB-324F-100F-1AF8DCA32483}"/>
          </ac:spMkLst>
        </pc:spChg>
      </pc:sldChg>
    </pc:docChg>
  </pc:docChgLst>
  <pc:docChgLst>
    <pc:chgData name="Emily Lea" userId="Auxtc9hesW3brTdsX0yd3+WiO5DPt3fB9GlQgpbb7p4=" providerId="None" clId="Web-{AD278329-CC31-46AA-824E-9A899D076E43}"/>
    <pc:docChg chg="addSld modSld">
      <pc:chgData name="Emily Lea" userId="Auxtc9hesW3brTdsX0yd3+WiO5DPt3fB9GlQgpbb7p4=" providerId="None" clId="Web-{AD278329-CC31-46AA-824E-9A899D076E43}" dt="2021-11-29T02:50:46.210" v="86" actId="20577"/>
      <pc:docMkLst>
        <pc:docMk/>
      </pc:docMkLst>
      <pc:sldChg chg="modSp">
        <pc:chgData name="Emily Lea" userId="Auxtc9hesW3brTdsX0yd3+WiO5DPt3fB9GlQgpbb7p4=" providerId="None" clId="Web-{AD278329-CC31-46AA-824E-9A899D076E43}" dt="2021-11-29T02:49:30.427" v="7" actId="20577"/>
        <pc:sldMkLst>
          <pc:docMk/>
          <pc:sldMk cId="109857222" sldId="256"/>
        </pc:sldMkLst>
        <pc:spChg chg="mod">
          <ac:chgData name="Emily Lea" userId="Auxtc9hesW3brTdsX0yd3+WiO5DPt3fB9GlQgpbb7p4=" providerId="None" clId="Web-{AD278329-CC31-46AA-824E-9A899D076E43}" dt="2021-11-29T02:49:24.646" v="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mily Lea" userId="Auxtc9hesW3brTdsX0yd3+WiO5DPt3fB9GlQgpbb7p4=" providerId="None" clId="Web-{AD278329-CC31-46AA-824E-9A899D076E43}" dt="2021-11-29T02:49:30.427" v="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Emily Lea" userId="Auxtc9hesW3brTdsX0yd3+WiO5DPt3fB9GlQgpbb7p4=" providerId="None" clId="Web-{AD278329-CC31-46AA-824E-9A899D076E43}" dt="2021-11-29T02:49:38.849" v="10" actId="20577"/>
        <pc:sldMkLst>
          <pc:docMk/>
          <pc:sldMk cId="4250493977" sldId="257"/>
        </pc:sldMkLst>
        <pc:spChg chg="mod">
          <ac:chgData name="Emily Lea" userId="Auxtc9hesW3brTdsX0yd3+WiO5DPt3fB9GlQgpbb7p4=" providerId="None" clId="Web-{AD278329-CC31-46AA-824E-9A899D076E43}" dt="2021-11-29T02:49:38.849" v="10" actId="20577"/>
          <ac:spMkLst>
            <pc:docMk/>
            <pc:sldMk cId="4250493977" sldId="257"/>
            <ac:spMk id="2" creationId="{469611E1-382C-4171-9D91-18820CEE934E}"/>
          </ac:spMkLst>
        </pc:spChg>
      </pc:sldChg>
      <pc:sldChg chg="modSp new">
        <pc:chgData name="Emily Lea" userId="Auxtc9hesW3brTdsX0yd3+WiO5DPt3fB9GlQgpbb7p4=" providerId="None" clId="Web-{AD278329-CC31-46AA-824E-9A899D076E43}" dt="2021-11-29T02:50:01.709" v="50" actId="20577"/>
        <pc:sldMkLst>
          <pc:docMk/>
          <pc:sldMk cId="975981454" sldId="258"/>
        </pc:sldMkLst>
        <pc:spChg chg="mod">
          <ac:chgData name="Emily Lea" userId="Auxtc9hesW3brTdsX0yd3+WiO5DPt3fB9GlQgpbb7p4=" providerId="None" clId="Web-{AD278329-CC31-46AA-824E-9A899D076E43}" dt="2021-11-29T02:50:01.709" v="50" actId="20577"/>
          <ac:spMkLst>
            <pc:docMk/>
            <pc:sldMk cId="975981454" sldId="258"/>
            <ac:spMk id="2" creationId="{F921D86E-E80A-4674-9A25-1D7D13D75B77}"/>
          </ac:spMkLst>
        </pc:spChg>
      </pc:sldChg>
      <pc:sldChg chg="modSp new">
        <pc:chgData name="Emily Lea" userId="Auxtc9hesW3brTdsX0yd3+WiO5DPt3fB9GlQgpbb7p4=" providerId="None" clId="Web-{AD278329-CC31-46AA-824E-9A899D076E43}" dt="2021-11-29T02:50:27.632" v="56" actId="20577"/>
        <pc:sldMkLst>
          <pc:docMk/>
          <pc:sldMk cId="3371000782" sldId="259"/>
        </pc:sldMkLst>
        <pc:spChg chg="mod">
          <ac:chgData name="Emily Lea" userId="Auxtc9hesW3brTdsX0yd3+WiO5DPt3fB9GlQgpbb7p4=" providerId="None" clId="Web-{AD278329-CC31-46AA-824E-9A899D076E43}" dt="2021-11-29T02:50:27.632" v="56" actId="20577"/>
          <ac:spMkLst>
            <pc:docMk/>
            <pc:sldMk cId="3371000782" sldId="259"/>
            <ac:spMk id="2" creationId="{500136EB-682E-466D-B0BB-5B0B96759995}"/>
          </ac:spMkLst>
        </pc:spChg>
      </pc:sldChg>
      <pc:sldChg chg="modSp new">
        <pc:chgData name="Emily Lea" userId="Auxtc9hesW3brTdsX0yd3+WiO5DPt3fB9GlQgpbb7p4=" providerId="None" clId="Web-{AD278329-CC31-46AA-824E-9A899D076E43}" dt="2021-11-29T02:50:35.241" v="66" actId="20577"/>
        <pc:sldMkLst>
          <pc:docMk/>
          <pc:sldMk cId="3169060458" sldId="260"/>
        </pc:sldMkLst>
        <pc:spChg chg="mod">
          <ac:chgData name="Emily Lea" userId="Auxtc9hesW3brTdsX0yd3+WiO5DPt3fB9GlQgpbb7p4=" providerId="None" clId="Web-{AD278329-CC31-46AA-824E-9A899D076E43}" dt="2021-11-29T02:50:35.241" v="66" actId="20577"/>
          <ac:spMkLst>
            <pc:docMk/>
            <pc:sldMk cId="3169060458" sldId="260"/>
            <ac:spMk id="2" creationId="{3BBA220A-F594-4B10-8FB8-65B11A6E207F}"/>
          </ac:spMkLst>
        </pc:spChg>
      </pc:sldChg>
      <pc:sldChg chg="modSp new">
        <pc:chgData name="Emily Lea" userId="Auxtc9hesW3brTdsX0yd3+WiO5DPt3fB9GlQgpbb7p4=" providerId="None" clId="Web-{AD278329-CC31-46AA-824E-9A899D076E43}" dt="2021-11-29T02:50:46.210" v="86" actId="20577"/>
        <pc:sldMkLst>
          <pc:docMk/>
          <pc:sldMk cId="1734048370" sldId="261"/>
        </pc:sldMkLst>
        <pc:spChg chg="mod">
          <ac:chgData name="Emily Lea" userId="Auxtc9hesW3brTdsX0yd3+WiO5DPt3fB9GlQgpbb7p4=" providerId="None" clId="Web-{AD278329-CC31-46AA-824E-9A899D076E43}" dt="2021-11-29T02:50:46.210" v="86" actId="20577"/>
          <ac:spMkLst>
            <pc:docMk/>
            <pc:sldMk cId="1734048370" sldId="261"/>
            <ac:spMk id="2" creationId="{08CA3726-6B48-405F-AAFB-B04DCACE4A49}"/>
          </ac:spMkLst>
        </pc:spChg>
      </pc:sldChg>
    </pc:docChg>
  </pc:docChgLst>
  <pc:docChgLst>
    <pc:chgData name="Patrick Karangwa" userId="XlNIFXBcfNVvAWAx8Tt8f9GmepxBuruXEfWUYN4cHdk=" providerId="None" clId="Web-{E12F663A-023E-4127-BFAA-7C8DCC24774D}"/>
    <pc:docChg chg="modSld addMainMaster delMainMaster">
      <pc:chgData name="Patrick Karangwa" userId="XlNIFXBcfNVvAWAx8Tt8f9GmepxBuruXEfWUYN4cHdk=" providerId="None" clId="Web-{E12F663A-023E-4127-BFAA-7C8DCC24774D}" dt="2021-11-30T04:01:10.787" v="810" actId="1076"/>
      <pc:docMkLst>
        <pc:docMk/>
      </pc:docMkLst>
      <pc:sldChg chg="modSp mod modClrScheme modShow chgLayout">
        <pc:chgData name="Patrick Karangwa" userId="XlNIFXBcfNVvAWAx8Tt8f9GmepxBuruXEfWUYN4cHdk=" providerId="None" clId="Web-{E12F663A-023E-4127-BFAA-7C8DCC24774D}" dt="2021-11-30T03:21:02.739" v="1"/>
        <pc:sldMkLst>
          <pc:docMk/>
          <pc:sldMk cId="109857222" sldId="256"/>
        </pc:sldMkLst>
        <pc:spChg chg="mod ord">
          <ac:chgData name="Patrick Karangwa" userId="XlNIFXBcfNVvAWAx8Tt8f9GmepxBuruXEfWUYN4cHdk=" providerId="None" clId="Web-{E12F663A-023E-4127-BFAA-7C8DCC24774D}" dt="2021-11-30T03:21:02.739" v="1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Patrick Karangwa" userId="XlNIFXBcfNVvAWAx8Tt8f9GmepxBuruXEfWUYN4cHdk=" providerId="None" clId="Web-{E12F663A-023E-4127-BFAA-7C8DCC24774D}" dt="2021-11-30T03:21:02.739" v="1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modClrScheme chgLayout">
        <pc:chgData name="Patrick Karangwa" userId="XlNIFXBcfNVvAWAx8Tt8f9GmepxBuruXEfWUYN4cHdk=" providerId="None" clId="Web-{E12F663A-023E-4127-BFAA-7C8DCC24774D}" dt="2021-11-30T03:23:26.196" v="20" actId="14100"/>
        <pc:sldMkLst>
          <pc:docMk/>
          <pc:sldMk cId="4250493977" sldId="257"/>
        </pc:sldMkLst>
        <pc:spChg chg="mod ord">
          <ac:chgData name="Patrick Karangwa" userId="XlNIFXBcfNVvAWAx8Tt8f9GmepxBuruXEfWUYN4cHdk=" providerId="None" clId="Web-{E12F663A-023E-4127-BFAA-7C8DCC24774D}" dt="2021-11-30T03:23:12.180" v="18" actId="1076"/>
          <ac:spMkLst>
            <pc:docMk/>
            <pc:sldMk cId="4250493977" sldId="257"/>
            <ac:spMk id="2" creationId="{469611E1-382C-4171-9D91-18820CEE934E}"/>
          </ac:spMkLst>
        </pc:spChg>
        <pc:spChg chg="mod ord">
          <ac:chgData name="Patrick Karangwa" userId="XlNIFXBcfNVvAWAx8Tt8f9GmepxBuruXEfWUYN4cHdk=" providerId="None" clId="Web-{E12F663A-023E-4127-BFAA-7C8DCC24774D}" dt="2021-11-30T03:23:26.196" v="20" actId="14100"/>
          <ac:spMkLst>
            <pc:docMk/>
            <pc:sldMk cId="4250493977" sldId="257"/>
            <ac:spMk id="3" creationId="{981A1CC2-DC15-448D-9FBC-9165863D0968}"/>
          </ac:spMkLst>
        </pc:spChg>
        <pc:spChg chg="add del mod">
          <ac:chgData name="Patrick Karangwa" userId="XlNIFXBcfNVvAWAx8Tt8f9GmepxBuruXEfWUYN4cHdk=" providerId="None" clId="Web-{E12F663A-023E-4127-BFAA-7C8DCC24774D}" dt="2021-11-30T03:22:46.898" v="13"/>
          <ac:spMkLst>
            <pc:docMk/>
            <pc:sldMk cId="4250493977" sldId="257"/>
            <ac:spMk id="4" creationId="{F659231C-97EE-4C26-B8B4-04CBCED8B475}"/>
          </ac:spMkLst>
        </pc:spChg>
      </pc:sldChg>
      <pc:sldChg chg="modSp mod modClrScheme chgLayout">
        <pc:chgData name="Patrick Karangwa" userId="XlNIFXBcfNVvAWAx8Tt8f9GmepxBuruXEfWUYN4cHdk=" providerId="None" clId="Web-{E12F663A-023E-4127-BFAA-7C8DCC24774D}" dt="2021-11-30T03:54:09.525" v="809" actId="1076"/>
        <pc:sldMkLst>
          <pc:docMk/>
          <pc:sldMk cId="975981454" sldId="258"/>
        </pc:sldMkLst>
        <pc:picChg chg="mod">
          <ac:chgData name="Patrick Karangwa" userId="XlNIFXBcfNVvAWAx8Tt8f9GmepxBuruXEfWUYN4cHdk=" providerId="None" clId="Web-{E12F663A-023E-4127-BFAA-7C8DCC24774D}" dt="2021-11-30T03:53:50.650" v="807" actId="1076"/>
          <ac:picMkLst>
            <pc:docMk/>
            <pc:sldMk cId="975981454" sldId="258"/>
            <ac:picMk id="4" creationId="{D686B54D-9BD2-4694-9705-30BC9C143DEF}"/>
          </ac:picMkLst>
        </pc:picChg>
        <pc:picChg chg="mod">
          <ac:chgData name="Patrick Karangwa" userId="XlNIFXBcfNVvAWAx8Tt8f9GmepxBuruXEfWUYN4cHdk=" providerId="None" clId="Web-{E12F663A-023E-4127-BFAA-7C8DCC24774D}" dt="2021-11-30T03:54:03.838" v="808" actId="1076"/>
          <ac:picMkLst>
            <pc:docMk/>
            <pc:sldMk cId="975981454" sldId="258"/>
            <ac:picMk id="5" creationId="{7072DCB3-1D38-43B7-AD42-291272670111}"/>
          </ac:picMkLst>
        </pc:picChg>
        <pc:picChg chg="mod">
          <ac:chgData name="Patrick Karangwa" userId="XlNIFXBcfNVvAWAx8Tt8f9GmepxBuruXEfWUYN4cHdk=" providerId="None" clId="Web-{E12F663A-023E-4127-BFAA-7C8DCC24774D}" dt="2021-11-30T03:53:36.853" v="805" actId="1076"/>
          <ac:picMkLst>
            <pc:docMk/>
            <pc:sldMk cId="975981454" sldId="258"/>
            <ac:picMk id="6" creationId="{02ACE66D-0EBD-4E98-8958-40C9BB77AB24}"/>
          </ac:picMkLst>
        </pc:picChg>
        <pc:picChg chg="mod">
          <ac:chgData name="Patrick Karangwa" userId="XlNIFXBcfNVvAWAx8Tt8f9GmepxBuruXEfWUYN4cHdk=" providerId="None" clId="Web-{E12F663A-023E-4127-BFAA-7C8DCC24774D}" dt="2021-11-30T03:54:09.525" v="809" actId="1076"/>
          <ac:picMkLst>
            <pc:docMk/>
            <pc:sldMk cId="975981454" sldId="258"/>
            <ac:picMk id="9" creationId="{C083AFE2-CE3A-4910-85CB-0E05C0906C2E}"/>
          </ac:picMkLst>
        </pc:picChg>
      </pc:sldChg>
      <pc:sldChg chg="modSp mod modClrScheme chgLayout">
        <pc:chgData name="Patrick Karangwa" userId="XlNIFXBcfNVvAWAx8Tt8f9GmepxBuruXEfWUYN4cHdk=" providerId="None" clId="Web-{E12F663A-023E-4127-BFAA-7C8DCC24774D}" dt="2021-11-30T03:22:00.115" v="5" actId="20577"/>
        <pc:sldMkLst>
          <pc:docMk/>
          <pc:sldMk cId="3250276889" sldId="262"/>
        </pc:sldMkLst>
        <pc:spChg chg="mod ord">
          <ac:chgData name="Patrick Karangwa" userId="XlNIFXBcfNVvAWAx8Tt8f9GmepxBuruXEfWUYN4cHdk=" providerId="None" clId="Web-{E12F663A-023E-4127-BFAA-7C8DCC24774D}" dt="2021-11-30T03:21:02.739" v="1"/>
          <ac:spMkLst>
            <pc:docMk/>
            <pc:sldMk cId="3250276889" sldId="262"/>
            <ac:spMk id="2" creationId="{B4E81B07-6E23-4499-91B8-2BAE6F526126}"/>
          </ac:spMkLst>
        </pc:spChg>
        <pc:spChg chg="mod ord">
          <ac:chgData name="Patrick Karangwa" userId="XlNIFXBcfNVvAWAx8Tt8f9GmepxBuruXEfWUYN4cHdk=" providerId="None" clId="Web-{E12F663A-023E-4127-BFAA-7C8DCC24774D}" dt="2021-11-30T03:22:00.115" v="5" actId="20577"/>
          <ac:spMkLst>
            <pc:docMk/>
            <pc:sldMk cId="3250276889" sldId="262"/>
            <ac:spMk id="3" creationId="{0B9F6C3F-58E5-4EE0-A5E8-183463CE10AF}"/>
          </ac:spMkLst>
        </pc:spChg>
      </pc:sldChg>
      <pc:sldChg chg="modSp mod modClrScheme chgLayout">
        <pc:chgData name="Patrick Karangwa" userId="XlNIFXBcfNVvAWAx8Tt8f9GmepxBuruXEfWUYN4cHdk=" providerId="None" clId="Web-{E12F663A-023E-4127-BFAA-7C8DCC24774D}" dt="2021-11-30T04:01:10.787" v="810" actId="1076"/>
        <pc:sldMkLst>
          <pc:docMk/>
          <pc:sldMk cId="2476933313" sldId="263"/>
        </pc:sldMkLst>
        <pc:spChg chg="mod ord">
          <ac:chgData name="Patrick Karangwa" userId="XlNIFXBcfNVvAWAx8Tt8f9GmepxBuruXEfWUYN4cHdk=" providerId="None" clId="Web-{E12F663A-023E-4127-BFAA-7C8DCC24774D}" dt="2021-11-30T04:01:10.787" v="810" actId="1076"/>
          <ac:spMkLst>
            <pc:docMk/>
            <pc:sldMk cId="2476933313" sldId="263"/>
            <ac:spMk id="2" creationId="{492F5F6A-E076-4A47-B6CD-375AAA608ECB}"/>
          </ac:spMkLst>
        </pc:spChg>
        <pc:spChg chg="mod ord">
          <ac:chgData name="Patrick Karangwa" userId="XlNIFXBcfNVvAWAx8Tt8f9GmepxBuruXEfWUYN4cHdk=" providerId="None" clId="Web-{E12F663A-023E-4127-BFAA-7C8DCC24774D}" dt="2021-11-30T03:21:02.739" v="1"/>
          <ac:spMkLst>
            <pc:docMk/>
            <pc:sldMk cId="2476933313" sldId="263"/>
            <ac:spMk id="3" creationId="{45A576A8-4E68-4388-BBC7-DA596D96B89A}"/>
          </ac:spMkLst>
        </pc:spChg>
      </pc:sldChg>
      <pc:sldChg chg="delSp modSp mod modClrScheme chgLayout">
        <pc:chgData name="Patrick Karangwa" userId="XlNIFXBcfNVvAWAx8Tt8f9GmepxBuruXEfWUYN4cHdk=" providerId="None" clId="Web-{E12F663A-023E-4127-BFAA-7C8DCC24774D}" dt="2021-11-30T03:53:12.977" v="803" actId="20577"/>
        <pc:sldMkLst>
          <pc:docMk/>
          <pc:sldMk cId="3756512187" sldId="264"/>
        </pc:sldMkLst>
        <pc:spChg chg="mod ord">
          <ac:chgData name="Patrick Karangwa" userId="XlNIFXBcfNVvAWAx8Tt8f9GmepxBuruXEfWUYN4cHdk=" providerId="None" clId="Web-{E12F663A-023E-4127-BFAA-7C8DCC24774D}" dt="2021-11-30T03:32:37.867" v="238" actId="1076"/>
          <ac:spMkLst>
            <pc:docMk/>
            <pc:sldMk cId="3756512187" sldId="264"/>
            <ac:spMk id="2" creationId="{50FAF9A3-7626-4E8A-8AF2-E8413B0155B6}"/>
          </ac:spMkLst>
        </pc:spChg>
        <pc:spChg chg="mod ord">
          <ac:chgData name="Patrick Karangwa" userId="XlNIFXBcfNVvAWAx8Tt8f9GmepxBuruXEfWUYN4cHdk=" providerId="None" clId="Web-{E12F663A-023E-4127-BFAA-7C8DCC24774D}" dt="2021-11-30T03:53:12.977" v="803" actId="20577"/>
          <ac:spMkLst>
            <pc:docMk/>
            <pc:sldMk cId="3756512187" sldId="264"/>
            <ac:spMk id="3" creationId="{01E391AD-4349-4185-9326-2E6A99CFA003}"/>
          </ac:spMkLst>
        </pc:spChg>
        <pc:spChg chg="del mod">
          <ac:chgData name="Patrick Karangwa" userId="XlNIFXBcfNVvAWAx8Tt8f9GmepxBuruXEfWUYN4cHdk=" providerId="None" clId="Web-{E12F663A-023E-4127-BFAA-7C8DCC24774D}" dt="2021-11-30T03:28:34.954" v="22"/>
          <ac:spMkLst>
            <pc:docMk/>
            <pc:sldMk cId="3756512187" sldId="264"/>
            <ac:spMk id="4" creationId="{70C92A9E-DBD9-47D2-A5AB-8B5753A75099}"/>
          </ac:spMkLst>
        </pc:spChg>
      </pc:sldChg>
      <pc:sldMasterChg chg="del delSldLayout">
        <pc:chgData name="Patrick Karangwa" userId="XlNIFXBcfNVvAWAx8Tt8f9GmepxBuruXEfWUYN4cHdk=" providerId="None" clId="Web-{E12F663A-023E-4127-BFAA-7C8DCC24774D}" dt="2021-11-30T03:21:02.739" v="1"/>
        <pc:sldMasterMkLst>
          <pc:docMk/>
          <pc:sldMasterMk cId="2460954070" sldId="2147483660"/>
        </pc:sldMasterMkLst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Patrick Karangwa" userId="XlNIFXBcfNVvAWAx8Tt8f9GmepxBuruXEfWUYN4cHdk=" providerId="None" clId="Web-{E12F663A-023E-4127-BFAA-7C8DCC24774D}" dt="2021-11-30T03:21:02.739" v="1"/>
        <pc:sldMasterMkLst>
          <pc:docMk/>
          <pc:sldMasterMk cId="1973556141" sldId="2147483672"/>
        </pc:sldMasterMkLst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307390849" sldId="2147483673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271748570" sldId="2147483674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3589872703" sldId="2147483675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431751277" sldId="2147483676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258186856" sldId="2147483677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434579644" sldId="2147483678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17441606" sldId="2147483679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159809917" sldId="2147483680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445945333" sldId="2147483681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2059032484" sldId="2147483682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2740887418" sldId="2147483683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2680478058" sldId="2147483684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522315154" sldId="2147483685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3757513871" sldId="2147483686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2042974303" sldId="2147483687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4018680114" sldId="2147483688"/>
          </pc:sldLayoutMkLst>
        </pc:sldLayoutChg>
        <pc:sldLayoutChg chg="add mod replId">
          <pc:chgData name="Patrick Karangwa" userId="XlNIFXBcfNVvAWAx8Tt8f9GmepxBuruXEfWUYN4cHdk=" providerId="None" clId="Web-{E12F663A-023E-4127-BFAA-7C8DCC24774D}" dt="2021-11-30T03:21:02.739" v="1"/>
          <pc:sldLayoutMkLst>
            <pc:docMk/>
            <pc:sldMasterMk cId="1973556141" sldId="2147483672"/>
            <pc:sldLayoutMk cId="10771729" sldId="2147483689"/>
          </pc:sldLayoutMkLst>
        </pc:sldLayoutChg>
      </pc:sldMasterChg>
    </pc:docChg>
  </pc:docChgLst>
  <pc:docChgLst>
    <pc:chgData name="Sailesh Sirigineedi" clId="Web-{F3145A73-C80B-42A2-86DB-593D10F9A66B}"/>
    <pc:docChg chg="modSld">
      <pc:chgData name="Sailesh Sirigineedi" userId="" providerId="" clId="Web-{F3145A73-C80B-42A2-86DB-593D10F9A66B}" dt="2022-04-26T00:13:06.937" v="2" actId="1076"/>
      <pc:docMkLst>
        <pc:docMk/>
      </pc:docMkLst>
      <pc:sldChg chg="addSp delSp modSp">
        <pc:chgData name="Sailesh Sirigineedi" userId="" providerId="" clId="Web-{F3145A73-C80B-42A2-86DB-593D10F9A66B}" dt="2022-04-26T00:13:06.937" v="2" actId="1076"/>
        <pc:sldMkLst>
          <pc:docMk/>
          <pc:sldMk cId="3250276889" sldId="262"/>
        </pc:sldMkLst>
        <pc:picChg chg="del">
          <ac:chgData name="Sailesh Sirigineedi" userId="" providerId="" clId="Web-{F3145A73-C80B-42A2-86DB-593D10F9A66B}" dt="2022-04-26T00:12:15.152" v="0"/>
          <ac:picMkLst>
            <pc:docMk/>
            <pc:sldMk cId="3250276889" sldId="262"/>
            <ac:picMk id="4" creationId="{9DED1E5B-4AC5-D489-6C48-2B8B9C880F39}"/>
          </ac:picMkLst>
        </pc:picChg>
        <pc:picChg chg="add mod">
          <ac:chgData name="Sailesh Sirigineedi" userId="" providerId="" clId="Web-{F3145A73-C80B-42A2-86DB-593D10F9A66B}" dt="2022-04-26T00:13:06.937" v="2" actId="1076"/>
          <ac:picMkLst>
            <pc:docMk/>
            <pc:sldMk cId="3250276889" sldId="262"/>
            <ac:picMk id="5" creationId="{9C88CBDC-727F-B4D4-02F3-A80B738E2D7E}"/>
          </ac:picMkLst>
        </pc:picChg>
      </pc:sldChg>
    </pc:docChg>
  </pc:docChgLst>
  <pc:docChgLst>
    <pc:chgData name="Patrick Karangwa" userId="XlNIFXBcfNVvAWAx8Tt8f9GmepxBuruXEfWUYN4cHdk=" providerId="None" clId="Web-{0BE94FFA-A58E-4135-B545-D39E9CB3C1B2}"/>
    <pc:docChg chg="delSld modSld sldOrd">
      <pc:chgData name="Patrick Karangwa" userId="XlNIFXBcfNVvAWAx8Tt8f9GmepxBuruXEfWUYN4cHdk=" providerId="None" clId="Web-{0BE94FFA-A58E-4135-B545-D39E9CB3C1B2}" dt="2022-03-15T02:51:18.799" v="1305"/>
      <pc:docMkLst>
        <pc:docMk/>
      </pc:docMkLst>
      <pc:sldChg chg="del">
        <pc:chgData name="Patrick Karangwa" userId="XlNIFXBcfNVvAWAx8Tt8f9GmepxBuruXEfWUYN4cHdk=" providerId="None" clId="Web-{0BE94FFA-A58E-4135-B545-D39E9CB3C1B2}" dt="2022-03-15T02:40:46.393" v="1304"/>
        <pc:sldMkLst>
          <pc:docMk/>
          <pc:sldMk cId="4250493977" sldId="257"/>
        </pc:sldMkLst>
      </pc:sldChg>
      <pc:sldChg chg="addSp delSp modSp mod modClrScheme chgLayout">
        <pc:chgData name="Patrick Karangwa" userId="XlNIFXBcfNVvAWAx8Tt8f9GmepxBuruXEfWUYN4cHdk=" providerId="None" clId="Web-{0BE94FFA-A58E-4135-B545-D39E9CB3C1B2}" dt="2022-03-15T01:25:48.200" v="186" actId="1076"/>
        <pc:sldMkLst>
          <pc:docMk/>
          <pc:sldMk cId="3250276889" sldId="262"/>
        </pc:sldMkLst>
        <pc:spChg chg="mod ord">
          <ac:chgData name="Patrick Karangwa" userId="XlNIFXBcfNVvAWAx8Tt8f9GmepxBuruXEfWUYN4cHdk=" providerId="None" clId="Web-{0BE94FFA-A58E-4135-B545-D39E9CB3C1B2}" dt="2022-03-15T01:10:42.396" v="13"/>
          <ac:spMkLst>
            <pc:docMk/>
            <pc:sldMk cId="3250276889" sldId="262"/>
            <ac:spMk id="2" creationId="{B4E81B07-6E23-4499-91B8-2BAE6F526126}"/>
          </ac:spMkLst>
        </pc:spChg>
        <pc:spChg chg="mod ord">
          <ac:chgData name="Patrick Karangwa" userId="XlNIFXBcfNVvAWAx8Tt8f9GmepxBuruXEfWUYN4cHdk=" providerId="None" clId="Web-{0BE94FFA-A58E-4135-B545-D39E9CB3C1B2}" dt="2022-03-15T01:10:42.396" v="13"/>
          <ac:spMkLst>
            <pc:docMk/>
            <pc:sldMk cId="3250276889" sldId="262"/>
            <ac:spMk id="3" creationId="{0B9F6C3F-58E5-4EE0-A5E8-183463CE10AF}"/>
          </ac:spMkLst>
        </pc:spChg>
        <pc:spChg chg="add del mod ord">
          <ac:chgData name="Patrick Karangwa" userId="XlNIFXBcfNVvAWAx8Tt8f9GmepxBuruXEfWUYN4cHdk=" providerId="None" clId="Web-{0BE94FFA-A58E-4135-B545-D39E9CB3C1B2}" dt="2022-03-15T01:10:42.396" v="13"/>
          <ac:spMkLst>
            <pc:docMk/>
            <pc:sldMk cId="3250276889" sldId="262"/>
            <ac:spMk id="4" creationId="{E40C65CA-77C9-4C9B-9BBF-AC46468A297B}"/>
          </ac:spMkLst>
        </pc:spChg>
        <pc:spChg chg="add del mod">
          <ac:chgData name="Patrick Karangwa" userId="XlNIFXBcfNVvAWAx8Tt8f9GmepxBuruXEfWUYN4cHdk=" providerId="None" clId="Web-{0BE94FFA-A58E-4135-B545-D39E9CB3C1B2}" dt="2022-03-15T01:10:32.896" v="10"/>
          <ac:spMkLst>
            <pc:docMk/>
            <pc:sldMk cId="3250276889" sldId="262"/>
            <ac:spMk id="5" creationId="{C2D1B262-FA0C-4673-97E4-37737CB1555C}"/>
          </ac:spMkLst>
        </pc:spChg>
        <pc:spChg chg="add mod">
          <ac:chgData name="Patrick Karangwa" userId="XlNIFXBcfNVvAWAx8Tt8f9GmepxBuruXEfWUYN4cHdk=" providerId="None" clId="Web-{0BE94FFA-A58E-4135-B545-D39E9CB3C1B2}" dt="2022-03-15T01:25:12.074" v="182" actId="20577"/>
          <ac:spMkLst>
            <pc:docMk/>
            <pc:sldMk cId="3250276889" sldId="262"/>
            <ac:spMk id="7" creationId="{DA000146-AA5B-4BE2-9B97-465FE788545D}"/>
          </ac:spMkLst>
        </pc:spChg>
        <pc:picChg chg="add mod">
          <ac:chgData name="Patrick Karangwa" userId="XlNIFXBcfNVvAWAx8Tt8f9GmepxBuruXEfWUYN4cHdk=" providerId="None" clId="Web-{0BE94FFA-A58E-4135-B545-D39E9CB3C1B2}" dt="2022-03-15T01:25:48.200" v="186" actId="1076"/>
          <ac:picMkLst>
            <pc:docMk/>
            <pc:sldMk cId="3250276889" sldId="262"/>
            <ac:picMk id="6" creationId="{99ADE37F-C4F4-4E21-8ACE-398322E10C36}"/>
          </ac:picMkLst>
        </pc:picChg>
      </pc:sldChg>
      <pc:sldChg chg="addSp delSp modSp">
        <pc:chgData name="Patrick Karangwa" userId="XlNIFXBcfNVvAWAx8Tt8f9GmepxBuruXEfWUYN4cHdk=" providerId="None" clId="Web-{0BE94FFA-A58E-4135-B545-D39E9CB3C1B2}" dt="2022-03-15T01:37:56.345" v="383" actId="1076"/>
        <pc:sldMkLst>
          <pc:docMk/>
          <pc:sldMk cId="2476933313" sldId="263"/>
        </pc:sldMkLst>
        <pc:spChg chg="add mod">
          <ac:chgData name="Patrick Karangwa" userId="XlNIFXBcfNVvAWAx8Tt8f9GmepxBuruXEfWUYN4cHdk=" providerId="None" clId="Web-{0BE94FFA-A58E-4135-B545-D39E9CB3C1B2}" dt="2022-03-15T01:35:27.324" v="360" actId="1076"/>
          <ac:spMkLst>
            <pc:docMk/>
            <pc:sldMk cId="2476933313" sldId="263"/>
            <ac:spMk id="5" creationId="{0E8915B2-92E7-45C3-9FF2-46DBC4ACC1D4}"/>
          </ac:spMkLst>
        </pc:spChg>
        <pc:spChg chg="add mod">
          <ac:chgData name="Patrick Karangwa" userId="XlNIFXBcfNVvAWAx8Tt8f9GmepxBuruXEfWUYN4cHdk=" providerId="None" clId="Web-{0BE94FFA-A58E-4135-B545-D39E9CB3C1B2}" dt="2022-03-15T01:37:47.438" v="381" actId="1076"/>
          <ac:spMkLst>
            <pc:docMk/>
            <pc:sldMk cId="2476933313" sldId="263"/>
            <ac:spMk id="8" creationId="{4BAA371B-EF56-4500-8F62-B96F60035302}"/>
          </ac:spMkLst>
        </pc:spChg>
        <pc:spChg chg="add mod">
          <ac:chgData name="Patrick Karangwa" userId="XlNIFXBcfNVvAWAx8Tt8f9GmepxBuruXEfWUYN4cHdk=" providerId="None" clId="Web-{0BE94FFA-A58E-4135-B545-D39E9CB3C1B2}" dt="2022-03-15T01:37:56.345" v="383" actId="1076"/>
          <ac:spMkLst>
            <pc:docMk/>
            <pc:sldMk cId="2476933313" sldId="263"/>
            <ac:spMk id="9" creationId="{B14CA319-0FF8-45A5-BF8F-87086827F940}"/>
          </ac:spMkLst>
        </pc:spChg>
        <pc:picChg chg="add mod">
          <ac:chgData name="Patrick Karangwa" userId="XlNIFXBcfNVvAWAx8Tt8f9GmepxBuruXEfWUYN4cHdk=" providerId="None" clId="Web-{0BE94FFA-A58E-4135-B545-D39E9CB3C1B2}" dt="2022-03-15T01:37:01.047" v="367" actId="1076"/>
          <ac:picMkLst>
            <pc:docMk/>
            <pc:sldMk cId="2476933313" sldId="263"/>
            <ac:picMk id="2" creationId="{2F76D702-CC48-4D88-9A58-7CB4C9FAA97B}"/>
          </ac:picMkLst>
        </pc:picChg>
        <pc:picChg chg="add del mod">
          <ac:chgData name="Patrick Karangwa" userId="XlNIFXBcfNVvAWAx8Tt8f9GmepxBuruXEfWUYN4cHdk=" providerId="None" clId="Web-{0BE94FFA-A58E-4135-B545-D39E9CB3C1B2}" dt="2022-03-15T01:32:52.242" v="210"/>
          <ac:picMkLst>
            <pc:docMk/>
            <pc:sldMk cId="2476933313" sldId="263"/>
            <ac:picMk id="4" creationId="{CC6DA3B5-72CC-42FC-BD19-84AA21441908}"/>
          </ac:picMkLst>
        </pc:picChg>
        <pc:picChg chg="add mod">
          <ac:chgData name="Patrick Karangwa" userId="XlNIFXBcfNVvAWAx8Tt8f9GmepxBuruXEfWUYN4cHdk=" providerId="None" clId="Web-{0BE94FFA-A58E-4135-B545-D39E9CB3C1B2}" dt="2022-03-15T01:35:38.263" v="362" actId="1076"/>
          <ac:picMkLst>
            <pc:docMk/>
            <pc:sldMk cId="2476933313" sldId="263"/>
            <ac:picMk id="6" creationId="{7903E985-184A-480E-AB0F-B065CB16F1F2}"/>
          </ac:picMkLst>
        </pc:picChg>
      </pc:sldChg>
      <pc:sldChg chg="addSp modSp">
        <pc:chgData name="Patrick Karangwa" userId="XlNIFXBcfNVvAWAx8Tt8f9GmepxBuruXEfWUYN4cHdk=" providerId="None" clId="Web-{0BE94FFA-A58E-4135-B545-D39E9CB3C1B2}" dt="2022-03-15T02:05:40.542" v="920" actId="20577"/>
        <pc:sldMkLst>
          <pc:docMk/>
          <pc:sldMk cId="3756512187" sldId="264"/>
        </pc:sldMkLst>
        <pc:spChg chg="add mod">
          <ac:chgData name="Patrick Karangwa" userId="XlNIFXBcfNVvAWAx8Tt8f9GmepxBuruXEfWUYN4cHdk=" providerId="None" clId="Web-{0BE94FFA-A58E-4135-B545-D39E9CB3C1B2}" dt="2022-03-15T01:41:09.397" v="413" actId="1076"/>
          <ac:spMkLst>
            <pc:docMk/>
            <pc:sldMk cId="3756512187" sldId="264"/>
            <ac:spMk id="6" creationId="{F2BDEF1F-9ADE-412E-B925-2892EFCCB256}"/>
          </ac:spMkLst>
        </pc:spChg>
        <pc:spChg chg="add mod">
          <ac:chgData name="Patrick Karangwa" userId="XlNIFXBcfNVvAWAx8Tt8f9GmepxBuruXEfWUYN4cHdk=" providerId="None" clId="Web-{0BE94FFA-A58E-4135-B545-D39E9CB3C1B2}" dt="2022-03-15T01:41:35.069" v="416" actId="1076"/>
          <ac:spMkLst>
            <pc:docMk/>
            <pc:sldMk cId="3756512187" sldId="264"/>
            <ac:spMk id="7" creationId="{73CD9164-0F7D-4879-AE4C-728CC29F06AB}"/>
          </ac:spMkLst>
        </pc:spChg>
        <pc:spChg chg="add mod">
          <ac:chgData name="Patrick Karangwa" userId="XlNIFXBcfNVvAWAx8Tt8f9GmepxBuruXEfWUYN4cHdk=" providerId="None" clId="Web-{0BE94FFA-A58E-4135-B545-D39E9CB3C1B2}" dt="2022-03-15T01:59:48.331" v="821" actId="20577"/>
          <ac:spMkLst>
            <pc:docMk/>
            <pc:sldMk cId="3756512187" sldId="264"/>
            <ac:spMk id="8" creationId="{788FE432-DB49-4C74-B69B-2195958A41A6}"/>
          </ac:spMkLst>
        </pc:spChg>
        <pc:spChg chg="add mod">
          <ac:chgData name="Patrick Karangwa" userId="XlNIFXBcfNVvAWAx8Tt8f9GmepxBuruXEfWUYN4cHdk=" providerId="None" clId="Web-{0BE94FFA-A58E-4135-B545-D39E9CB3C1B2}" dt="2022-03-15T02:05:40.542" v="920" actId="20577"/>
          <ac:spMkLst>
            <pc:docMk/>
            <pc:sldMk cId="3756512187" sldId="264"/>
            <ac:spMk id="9" creationId="{A0BBBFE5-81D7-4349-85D9-4BC9AFCEA936}"/>
          </ac:spMkLst>
        </pc:spChg>
        <pc:picChg chg="add mod">
          <ac:chgData name="Patrick Karangwa" userId="XlNIFXBcfNVvAWAx8Tt8f9GmepxBuruXEfWUYN4cHdk=" providerId="None" clId="Web-{0BE94FFA-A58E-4135-B545-D39E9CB3C1B2}" dt="2022-03-15T01:41:01.318" v="412" actId="1076"/>
          <ac:picMkLst>
            <pc:docMk/>
            <pc:sldMk cId="3756512187" sldId="264"/>
            <ac:picMk id="4" creationId="{F6970A7D-53AC-43E5-BEBF-F1B782E14C6A}"/>
          </ac:picMkLst>
        </pc:picChg>
        <pc:picChg chg="add mod">
          <ac:chgData name="Patrick Karangwa" userId="XlNIFXBcfNVvAWAx8Tt8f9GmepxBuruXEfWUYN4cHdk=" providerId="None" clId="Web-{0BE94FFA-A58E-4135-B545-D39E9CB3C1B2}" dt="2022-03-15T01:41:26.116" v="415" actId="1076"/>
          <ac:picMkLst>
            <pc:docMk/>
            <pc:sldMk cId="3756512187" sldId="264"/>
            <ac:picMk id="5" creationId="{E53B655B-B58E-4614-8F1B-3D067AC4171E}"/>
          </ac:picMkLst>
        </pc:picChg>
      </pc:sldChg>
      <pc:sldChg chg="addSp delSp modSp">
        <pc:chgData name="Patrick Karangwa" userId="XlNIFXBcfNVvAWAx8Tt8f9GmepxBuruXEfWUYN4cHdk=" providerId="None" clId="Web-{0BE94FFA-A58E-4135-B545-D39E9CB3C1B2}" dt="2022-03-15T02:18:13.360" v="1146" actId="1076"/>
        <pc:sldMkLst>
          <pc:docMk/>
          <pc:sldMk cId="436338876" sldId="266"/>
        </pc:sldMkLst>
        <pc:spChg chg="del">
          <ac:chgData name="Patrick Karangwa" userId="XlNIFXBcfNVvAWAx8Tt8f9GmepxBuruXEfWUYN4cHdk=" providerId="None" clId="Web-{0BE94FFA-A58E-4135-B545-D39E9CB3C1B2}" dt="2022-03-15T02:13:03.227" v="1045"/>
          <ac:spMkLst>
            <pc:docMk/>
            <pc:sldMk cId="436338876" sldId="266"/>
            <ac:spMk id="3" creationId="{94C5967F-D2E5-4AC8-8E35-4137AE0AC8E1}"/>
          </ac:spMkLst>
        </pc:spChg>
        <pc:spChg chg="add mod">
          <ac:chgData name="Patrick Karangwa" userId="XlNIFXBcfNVvAWAx8Tt8f9GmepxBuruXEfWUYN4cHdk=" providerId="None" clId="Web-{0BE94FFA-A58E-4135-B545-D39E9CB3C1B2}" dt="2022-03-15T02:18:13.360" v="1146" actId="1076"/>
          <ac:spMkLst>
            <pc:docMk/>
            <pc:sldMk cId="436338876" sldId="266"/>
            <ac:spMk id="5" creationId="{C18B8EE8-3BFF-47FD-B13A-A1B9EA1C4A0D}"/>
          </ac:spMkLst>
        </pc:spChg>
        <pc:picChg chg="add mod">
          <ac:chgData name="Patrick Karangwa" userId="XlNIFXBcfNVvAWAx8Tt8f9GmepxBuruXEfWUYN4cHdk=" providerId="None" clId="Web-{0BE94FFA-A58E-4135-B545-D39E9CB3C1B2}" dt="2022-03-15T02:13:30.399" v="1049" actId="1076"/>
          <ac:picMkLst>
            <pc:docMk/>
            <pc:sldMk cId="436338876" sldId="266"/>
            <ac:picMk id="4" creationId="{4A33CC4E-CE47-4838-9717-EDD8447D4118}"/>
          </ac:picMkLst>
        </pc:picChg>
      </pc:sldChg>
      <pc:sldChg chg="addSp delSp modSp ord">
        <pc:chgData name="Patrick Karangwa" userId="XlNIFXBcfNVvAWAx8Tt8f9GmepxBuruXEfWUYN4cHdk=" providerId="None" clId="Web-{0BE94FFA-A58E-4135-B545-D39E9CB3C1B2}" dt="2022-03-15T02:51:18.799" v="1305"/>
        <pc:sldMkLst>
          <pc:docMk/>
          <pc:sldMk cId="358121114" sldId="267"/>
        </pc:sldMkLst>
        <pc:spChg chg="mod">
          <ac:chgData name="Patrick Karangwa" userId="XlNIFXBcfNVvAWAx8Tt8f9GmepxBuruXEfWUYN4cHdk=" providerId="None" clId="Web-{0BE94FFA-A58E-4135-B545-D39E9CB3C1B2}" dt="2022-03-15T02:05:05.557" v="915" actId="20577"/>
          <ac:spMkLst>
            <pc:docMk/>
            <pc:sldMk cId="358121114" sldId="267"/>
            <ac:spMk id="2" creationId="{BEE5DA88-EB7A-41C6-A8E3-D1607566F8C4}"/>
          </ac:spMkLst>
        </pc:spChg>
        <pc:spChg chg="del">
          <ac:chgData name="Patrick Karangwa" userId="XlNIFXBcfNVvAWAx8Tt8f9GmepxBuruXEfWUYN4cHdk=" providerId="None" clId="Web-{0BE94FFA-A58E-4135-B545-D39E9CB3C1B2}" dt="2022-03-15T02:18:20.375" v="1147"/>
          <ac:spMkLst>
            <pc:docMk/>
            <pc:sldMk cId="358121114" sldId="267"/>
            <ac:spMk id="3" creationId="{1E621368-034A-401E-AF2D-D5494793A6E0}"/>
          </ac:spMkLst>
        </pc:spChg>
        <pc:spChg chg="add mod">
          <ac:chgData name="Patrick Karangwa" userId="XlNIFXBcfNVvAWAx8Tt8f9GmepxBuruXEfWUYN4cHdk=" providerId="None" clId="Web-{0BE94FFA-A58E-4135-B545-D39E9CB3C1B2}" dt="2022-03-15T02:38:03.670" v="1303" actId="20577"/>
          <ac:spMkLst>
            <pc:docMk/>
            <pc:sldMk cId="358121114" sldId="267"/>
            <ac:spMk id="5" creationId="{1126BE80-81B5-49CB-9890-300B353BF644}"/>
          </ac:spMkLst>
        </pc:spChg>
        <pc:picChg chg="add del mod">
          <ac:chgData name="Patrick Karangwa" userId="XlNIFXBcfNVvAWAx8Tt8f9GmepxBuruXEfWUYN4cHdk=" providerId="None" clId="Web-{0BE94FFA-A58E-4135-B545-D39E9CB3C1B2}" dt="2022-03-15T02:33:50.539" v="1200"/>
          <ac:picMkLst>
            <pc:docMk/>
            <pc:sldMk cId="358121114" sldId="267"/>
            <ac:picMk id="4" creationId="{A97A537E-EF80-49A8-B49F-B0441A887CAC}"/>
          </ac:picMkLst>
        </pc:picChg>
        <pc:picChg chg="add mod">
          <ac:chgData name="Patrick Karangwa" userId="XlNIFXBcfNVvAWAx8Tt8f9GmepxBuruXEfWUYN4cHdk=" providerId="None" clId="Web-{0BE94FFA-A58E-4135-B545-D39E9CB3C1B2}" dt="2022-03-15T02:34:19.368" v="1206" actId="1076"/>
          <ac:picMkLst>
            <pc:docMk/>
            <pc:sldMk cId="358121114" sldId="267"/>
            <ac:picMk id="6" creationId="{D83A443F-C242-4B82-87A9-021FDD9760F8}"/>
          </ac:picMkLst>
        </pc:picChg>
        <pc:picChg chg="add mod">
          <ac:chgData name="Patrick Karangwa" userId="XlNIFXBcfNVvAWAx8Tt8f9GmepxBuruXEfWUYN4cHdk=" providerId="None" clId="Web-{0BE94FFA-A58E-4135-B545-D39E9CB3C1B2}" dt="2022-03-15T02:37:32.560" v="1258" actId="14100"/>
          <ac:picMkLst>
            <pc:docMk/>
            <pc:sldMk cId="358121114" sldId="267"/>
            <ac:picMk id="7" creationId="{3C7C1999-25AC-4AB5-B979-D948AB479D91}"/>
          </ac:picMkLst>
        </pc:picChg>
      </pc:sldChg>
      <pc:sldChg chg="addSp delSp modSp">
        <pc:chgData name="Patrick Karangwa" userId="XlNIFXBcfNVvAWAx8Tt8f9GmepxBuruXEfWUYN4cHdk=" providerId="None" clId="Web-{0BE94FFA-A58E-4135-B545-D39E9CB3C1B2}" dt="2022-03-15T02:12:17.101" v="1044" actId="1076"/>
        <pc:sldMkLst>
          <pc:docMk/>
          <pc:sldMk cId="634126224" sldId="268"/>
        </pc:sldMkLst>
        <pc:spChg chg="mod">
          <ac:chgData name="Patrick Karangwa" userId="XlNIFXBcfNVvAWAx8Tt8f9GmepxBuruXEfWUYN4cHdk=" providerId="None" clId="Web-{0BE94FFA-A58E-4135-B545-D39E9CB3C1B2}" dt="2022-03-15T02:03:38.461" v="913" actId="20577"/>
          <ac:spMkLst>
            <pc:docMk/>
            <pc:sldMk cId="634126224" sldId="268"/>
            <ac:spMk id="2" creationId="{8AE0CEE9-E51A-4524-AFF4-0A5F0DD70194}"/>
          </ac:spMkLst>
        </pc:spChg>
        <pc:spChg chg="del mod">
          <ac:chgData name="Patrick Karangwa" userId="XlNIFXBcfNVvAWAx8Tt8f9GmepxBuruXEfWUYN4cHdk=" providerId="None" clId="Web-{0BE94FFA-A58E-4135-B545-D39E9CB3C1B2}" dt="2022-03-15T02:01:37.021" v="869"/>
          <ac:spMkLst>
            <pc:docMk/>
            <pc:sldMk cId="634126224" sldId="268"/>
            <ac:spMk id="3" creationId="{B85A317D-A3FF-4FF6-97CF-7847B68551C1}"/>
          </ac:spMkLst>
        </pc:spChg>
        <pc:spChg chg="add mod">
          <ac:chgData name="Patrick Karangwa" userId="XlNIFXBcfNVvAWAx8Tt8f9GmepxBuruXEfWUYN4cHdk=" providerId="None" clId="Web-{0BE94FFA-A58E-4135-B545-D39E9CB3C1B2}" dt="2022-03-15T02:12:17.101" v="1044" actId="1076"/>
          <ac:spMkLst>
            <pc:docMk/>
            <pc:sldMk cId="634126224" sldId="268"/>
            <ac:spMk id="5" creationId="{03685446-B3D4-4201-B909-6B18515B4508}"/>
          </ac:spMkLst>
        </pc:spChg>
        <pc:picChg chg="add mod">
          <ac:chgData name="Patrick Karangwa" userId="XlNIFXBcfNVvAWAx8Tt8f9GmepxBuruXEfWUYN4cHdk=" providerId="None" clId="Web-{0BE94FFA-A58E-4135-B545-D39E9CB3C1B2}" dt="2022-03-15T02:01:57.240" v="873" actId="1076"/>
          <ac:picMkLst>
            <pc:docMk/>
            <pc:sldMk cId="634126224" sldId="268"/>
            <ac:picMk id="4" creationId="{819E5FF8-1C10-4B1E-89DD-2420708FA0A4}"/>
          </ac:picMkLst>
        </pc:picChg>
      </pc:sldChg>
    </pc:docChg>
  </pc:docChgLst>
  <pc:docChgLst>
    <pc:chgData name="Alan Torres" userId="cUzx1kDToisVkEE+puJC9wuqhpr0WiMc0H23M6cnPnM=" providerId="None" clId="Web-{C59C8F66-67FA-4515-B73D-B311F27BCF52}"/>
    <pc:docChg chg="modSld">
      <pc:chgData name="Alan Torres" userId="cUzx1kDToisVkEE+puJC9wuqhpr0WiMc0H23M6cnPnM=" providerId="None" clId="Web-{C59C8F66-67FA-4515-B73D-B311F27BCF52}" dt="2022-04-26T05:38:09.348" v="67" actId="1076"/>
      <pc:docMkLst>
        <pc:docMk/>
      </pc:docMkLst>
      <pc:sldChg chg="modSp">
        <pc:chgData name="Alan Torres" userId="cUzx1kDToisVkEE+puJC9wuqhpr0WiMc0H23M6cnPnM=" providerId="None" clId="Web-{C59C8F66-67FA-4515-B73D-B311F27BCF52}" dt="2022-04-26T05:32:27.716" v="62" actId="20577"/>
        <pc:sldMkLst>
          <pc:docMk/>
          <pc:sldMk cId="2892089029" sldId="265"/>
        </pc:sldMkLst>
        <pc:spChg chg="mod">
          <ac:chgData name="Alan Torres" userId="cUzx1kDToisVkEE+puJC9wuqhpr0WiMc0H23M6cnPnM=" providerId="None" clId="Web-{C59C8F66-67FA-4515-B73D-B311F27BCF52}" dt="2022-04-26T05:31:54.699" v="57" actId="20577"/>
          <ac:spMkLst>
            <pc:docMk/>
            <pc:sldMk cId="2892089029" sldId="265"/>
            <ac:spMk id="4" creationId="{7114814B-4052-473C-951D-C3A49651C9B1}"/>
          </ac:spMkLst>
        </pc:spChg>
        <pc:spChg chg="mod">
          <ac:chgData name="Alan Torres" userId="cUzx1kDToisVkEE+puJC9wuqhpr0WiMc0H23M6cnPnM=" providerId="None" clId="Web-{C59C8F66-67FA-4515-B73D-B311F27BCF52}" dt="2022-04-26T05:32:27.716" v="62" actId="20577"/>
          <ac:spMkLst>
            <pc:docMk/>
            <pc:sldMk cId="2892089029" sldId="265"/>
            <ac:spMk id="5" creationId="{D99E309A-D2F7-461A-A045-15639502179E}"/>
          </ac:spMkLst>
        </pc:spChg>
        <pc:picChg chg="mod">
          <ac:chgData name="Alan Torres" userId="cUzx1kDToisVkEE+puJC9wuqhpr0WiMc0H23M6cnPnM=" providerId="None" clId="Web-{C59C8F66-67FA-4515-B73D-B311F27BCF52}" dt="2022-04-26T05:32:04.746" v="60" actId="1076"/>
          <ac:picMkLst>
            <pc:docMk/>
            <pc:sldMk cId="2892089029" sldId="265"/>
            <ac:picMk id="2" creationId="{832FD295-08FE-6BBF-922C-6D94CA884A2E}"/>
          </ac:picMkLst>
        </pc:picChg>
        <pc:picChg chg="mod">
          <ac:chgData name="Alan Torres" userId="cUzx1kDToisVkEE+puJC9wuqhpr0WiMc0H23M6cnPnM=" providerId="None" clId="Web-{C59C8F66-67FA-4515-B73D-B311F27BCF52}" dt="2022-04-26T05:32:04.699" v="58" actId="1076"/>
          <ac:picMkLst>
            <pc:docMk/>
            <pc:sldMk cId="2892089029" sldId="265"/>
            <ac:picMk id="3" creationId="{E50C28BE-FD40-6D27-113F-58AD24ACCF9A}"/>
          </ac:picMkLst>
        </pc:picChg>
        <pc:picChg chg="mod">
          <ac:chgData name="Alan Torres" userId="cUzx1kDToisVkEE+puJC9wuqhpr0WiMc0H23M6cnPnM=" providerId="None" clId="Web-{C59C8F66-67FA-4515-B73D-B311F27BCF52}" dt="2022-04-26T05:32:04.730" v="59" actId="1076"/>
          <ac:picMkLst>
            <pc:docMk/>
            <pc:sldMk cId="2892089029" sldId="265"/>
            <ac:picMk id="6" creationId="{0B971ADF-38D8-5666-3426-9DA1F1EE5862}"/>
          </ac:picMkLst>
        </pc:picChg>
      </pc:sldChg>
      <pc:sldChg chg="addSp delSp modSp">
        <pc:chgData name="Alan Torres" userId="cUzx1kDToisVkEE+puJC9wuqhpr0WiMc0H23M6cnPnM=" providerId="None" clId="Web-{C59C8F66-67FA-4515-B73D-B311F27BCF52}" dt="2022-04-26T05:38:09.348" v="67" actId="1076"/>
        <pc:sldMkLst>
          <pc:docMk/>
          <pc:sldMk cId="3885785124" sldId="277"/>
        </pc:sldMkLst>
        <pc:spChg chg="add del mod">
          <ac:chgData name="Alan Torres" userId="cUzx1kDToisVkEE+puJC9wuqhpr0WiMc0H23M6cnPnM=" providerId="None" clId="Web-{C59C8F66-67FA-4515-B73D-B311F27BCF52}" dt="2022-04-26T05:22:09.646" v="30"/>
          <ac:spMkLst>
            <pc:docMk/>
            <pc:sldMk cId="3885785124" sldId="277"/>
            <ac:spMk id="6" creationId="{A9C75EAE-E566-CDF8-A082-8C8CC8A75036}"/>
          </ac:spMkLst>
        </pc:spChg>
        <pc:picChg chg="mod">
          <ac:chgData name="Alan Torres" userId="cUzx1kDToisVkEE+puJC9wuqhpr0WiMc0H23M6cnPnM=" providerId="None" clId="Web-{C59C8F66-67FA-4515-B73D-B311F27BCF52}" dt="2022-04-26T05:37:40.017" v="63" actId="1076"/>
          <ac:picMkLst>
            <pc:docMk/>
            <pc:sldMk cId="3885785124" sldId="277"/>
            <ac:picMk id="3" creationId="{5A2D5DD4-985A-43EF-B139-1490CAF92C83}"/>
          </ac:picMkLst>
        </pc:picChg>
        <pc:picChg chg="mod">
          <ac:chgData name="Alan Torres" userId="cUzx1kDToisVkEE+puJC9wuqhpr0WiMc0H23M6cnPnM=" providerId="None" clId="Web-{C59C8F66-67FA-4515-B73D-B311F27BCF52}" dt="2022-04-26T05:38:09.348" v="67" actId="1076"/>
          <ac:picMkLst>
            <pc:docMk/>
            <pc:sldMk cId="3885785124" sldId="277"/>
            <ac:picMk id="4" creationId="{B7EB00B5-C513-AA32-3197-DB0E6743B9E5}"/>
          </ac:picMkLst>
        </pc:picChg>
        <pc:picChg chg="add mod">
          <ac:chgData name="Alan Torres" userId="cUzx1kDToisVkEE+puJC9wuqhpr0WiMc0H23M6cnPnM=" providerId="None" clId="Web-{C59C8F66-67FA-4515-B73D-B311F27BCF52}" dt="2022-04-26T05:37:44.049" v="64" actId="1076"/>
          <ac:picMkLst>
            <pc:docMk/>
            <pc:sldMk cId="3885785124" sldId="277"/>
            <ac:picMk id="7" creationId="{127916E6-E3E3-E44B-E36A-CF8075C099C2}"/>
          </ac:picMkLst>
        </pc:picChg>
      </pc:sldChg>
    </pc:docChg>
  </pc:docChgLst>
  <pc:docChgLst>
    <pc:chgData name="Alan Torres" clId="Web-{489B4D2B-FD27-4B5A-9B2F-E7A3BEDD7B2A}"/>
    <pc:docChg chg="sldOrd">
      <pc:chgData name="Alan Torres" userId="" providerId="" clId="Web-{489B4D2B-FD27-4B5A-9B2F-E7A3BEDD7B2A}" dt="2022-03-15T02:47:10.280" v="1"/>
      <pc:docMkLst>
        <pc:docMk/>
      </pc:docMkLst>
      <pc:sldChg chg="ord">
        <pc:chgData name="Alan Torres" userId="" providerId="" clId="Web-{489B4D2B-FD27-4B5A-9B2F-E7A3BEDD7B2A}" dt="2022-03-15T02:43:35.690" v="0"/>
        <pc:sldMkLst>
          <pc:docMk/>
          <pc:sldMk cId="634126224" sldId="268"/>
        </pc:sldMkLst>
      </pc:sldChg>
      <pc:sldChg chg="ord">
        <pc:chgData name="Alan Torres" userId="" providerId="" clId="Web-{489B4D2B-FD27-4B5A-9B2F-E7A3BEDD7B2A}" dt="2022-03-15T02:47:10.280" v="1"/>
        <pc:sldMkLst>
          <pc:docMk/>
          <pc:sldMk cId="2621653374" sldId="269"/>
        </pc:sldMkLst>
      </pc:sldChg>
    </pc:docChg>
  </pc:docChgLst>
  <pc:docChgLst>
    <pc:chgData name="Alan Torres" userId="cUzx1kDToisVkEE+puJC9wuqhpr0WiMc0H23M6cnPnM=" providerId="None" clId="Web-{BE274FEC-2448-4A82-8373-476FAAF1E8FE}"/>
    <pc:docChg chg="modSld addMainMaster delMainMaster modMainMaster">
      <pc:chgData name="Alan Torres" userId="cUzx1kDToisVkEE+puJC9wuqhpr0WiMc0H23M6cnPnM=" providerId="None" clId="Web-{BE274FEC-2448-4A82-8373-476FAAF1E8FE}" dt="2022-04-26T01:35:50.747" v="156" actId="1076"/>
      <pc:docMkLst>
        <pc:docMk/>
      </pc:docMkLst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3250276889" sldId="262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3250276889" sldId="262"/>
            <ac:spMk id="2" creationId="{B4E81B07-6E23-4499-91B8-2BAE6F526126}"/>
          </ac:spMkLst>
        </pc:spChg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3250276889" sldId="262"/>
            <ac:spMk id="3" creationId="{0B9F6C3F-58E5-4EE0-A5E8-183463CE10AF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2476933313" sldId="263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2476933313" sldId="263"/>
            <ac:spMk id="3" creationId="{45A576A8-4E68-4388-BBC7-DA596D96B89A}"/>
          </ac:spMkLst>
        </pc:spChg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2476933313" sldId="263"/>
            <ac:spMk id="7" creationId="{B2E1F9A5-4B89-4AFF-961C-B7371A6D8752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3756512187" sldId="264"/>
        </pc:sldMkLst>
        <pc:spChg chg="mod ord">
          <ac:chgData name="Alan Torres" userId="cUzx1kDToisVkEE+puJC9wuqhpr0WiMc0H23M6cnPnM=" providerId="None" clId="Web-{BE274FEC-2448-4A82-8373-476FAAF1E8FE}" dt="2022-04-26T01:17:17.308" v="42" actId="1076"/>
          <ac:spMkLst>
            <pc:docMk/>
            <pc:sldMk cId="3756512187" sldId="264"/>
            <ac:spMk id="2" creationId="{50FAF9A3-7626-4E8A-8AF2-E8413B0155B6}"/>
          </ac:spMkLst>
        </pc:spChg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3756512187" sldId="264"/>
            <ac:spMk id="3" creationId="{01E391AD-4349-4185-9326-2E6A99CFA003}"/>
          </ac:spMkLst>
        </pc:spChg>
        <pc:spChg chg="mod">
          <ac:chgData name="Alan Torres" userId="cUzx1kDToisVkEE+puJC9wuqhpr0WiMc0H23M6cnPnM=" providerId="None" clId="Web-{BE274FEC-2448-4A82-8373-476FAAF1E8FE}" dt="2022-04-26T01:16:59.714" v="39" actId="1076"/>
          <ac:spMkLst>
            <pc:docMk/>
            <pc:sldMk cId="3756512187" sldId="264"/>
            <ac:spMk id="6" creationId="{F2BDEF1F-9ADE-412E-B925-2892EFCCB256}"/>
          </ac:spMkLst>
        </pc:spChg>
        <pc:spChg chg="mod">
          <ac:chgData name="Alan Torres" userId="cUzx1kDToisVkEE+puJC9wuqhpr0WiMc0H23M6cnPnM=" providerId="None" clId="Web-{BE274FEC-2448-4A82-8373-476FAAF1E8FE}" dt="2022-04-26T01:17:08.105" v="40" actId="1076"/>
          <ac:spMkLst>
            <pc:docMk/>
            <pc:sldMk cId="3756512187" sldId="264"/>
            <ac:spMk id="7" creationId="{73CD9164-0F7D-4879-AE4C-728CC29F06AB}"/>
          </ac:spMkLst>
        </pc:spChg>
        <pc:spChg chg="mod">
          <ac:chgData name="Alan Torres" userId="cUzx1kDToisVkEE+puJC9wuqhpr0WiMc0H23M6cnPnM=" providerId="None" clId="Web-{BE274FEC-2448-4A82-8373-476FAAF1E8FE}" dt="2022-04-26T01:16:51.667" v="38" actId="14100"/>
          <ac:spMkLst>
            <pc:docMk/>
            <pc:sldMk cId="3756512187" sldId="264"/>
            <ac:spMk id="8" creationId="{788FE432-DB49-4C74-B69B-2195958A41A6}"/>
          </ac:spMkLst>
        </pc:spChg>
        <pc:spChg chg="mod">
          <ac:chgData name="Alan Torres" userId="cUzx1kDToisVkEE+puJC9wuqhpr0WiMc0H23M6cnPnM=" providerId="None" clId="Web-{BE274FEC-2448-4A82-8373-476FAAF1E8FE}" dt="2022-04-26T01:16:43.307" v="36" actId="14100"/>
          <ac:spMkLst>
            <pc:docMk/>
            <pc:sldMk cId="3756512187" sldId="264"/>
            <ac:spMk id="9" creationId="{A0BBBFE5-81D7-4349-85D9-4BC9AFCEA936}"/>
          </ac:spMkLst>
        </pc:spChg>
        <pc:picChg chg="mod">
          <ac:chgData name="Alan Torres" userId="cUzx1kDToisVkEE+puJC9wuqhpr0WiMc0H23M6cnPnM=" providerId="None" clId="Web-{BE274FEC-2448-4A82-8373-476FAAF1E8FE}" dt="2022-04-26T01:17:26.886" v="43" actId="1076"/>
          <ac:picMkLst>
            <pc:docMk/>
            <pc:sldMk cId="3756512187" sldId="264"/>
            <ac:picMk id="10" creationId="{770B61AF-EF70-808E-E3CF-07E04D699B36}"/>
          </ac:picMkLst>
        </pc:picChg>
        <pc:picChg chg="mod">
          <ac:chgData name="Alan Torres" userId="cUzx1kDToisVkEE+puJC9wuqhpr0WiMc0H23M6cnPnM=" providerId="None" clId="Web-{BE274FEC-2448-4A82-8373-476FAAF1E8FE}" dt="2022-04-26T01:17:26.918" v="44" actId="1076"/>
          <ac:picMkLst>
            <pc:docMk/>
            <pc:sldMk cId="3756512187" sldId="264"/>
            <ac:picMk id="11" creationId="{15F8D38B-CDF5-1DD8-B3E6-4C9D3940EEA6}"/>
          </ac:picMkLst>
        </pc:picChg>
      </pc:sldChg>
      <pc:sldChg chg="addSp modSp mod setBg modClrScheme chgLayout">
        <pc:chgData name="Alan Torres" userId="cUzx1kDToisVkEE+puJC9wuqhpr0WiMc0H23M6cnPnM=" providerId="None" clId="Web-{BE274FEC-2448-4A82-8373-476FAAF1E8FE}" dt="2022-04-26T01:35:50.747" v="156" actId="1076"/>
        <pc:sldMkLst>
          <pc:docMk/>
          <pc:sldMk cId="2892089029" sldId="265"/>
        </pc:sldMkLst>
        <pc:spChg chg="mod">
          <ac:chgData name="Alan Torres" userId="cUzx1kDToisVkEE+puJC9wuqhpr0WiMc0H23M6cnPnM=" providerId="None" clId="Web-{BE274FEC-2448-4A82-8373-476FAAF1E8FE}" dt="2022-04-26T01:34:33.808" v="135" actId="1076"/>
          <ac:spMkLst>
            <pc:docMk/>
            <pc:sldMk cId="2892089029" sldId="265"/>
            <ac:spMk id="4" creationId="{7114814B-4052-473C-951D-C3A49651C9B1}"/>
          </ac:spMkLst>
        </pc:spChg>
        <pc:spChg chg="mod">
          <ac:chgData name="Alan Torres" userId="cUzx1kDToisVkEE+puJC9wuqhpr0WiMc0H23M6cnPnM=" providerId="None" clId="Web-{BE274FEC-2448-4A82-8373-476FAAF1E8FE}" dt="2022-04-26T01:34:36.948" v="136" actId="1076"/>
          <ac:spMkLst>
            <pc:docMk/>
            <pc:sldMk cId="2892089029" sldId="265"/>
            <ac:spMk id="5" creationId="{D99E309A-D2F7-461A-A045-15639502179E}"/>
          </ac:spMkLst>
        </pc:spChg>
        <pc:picChg chg="add mod ord">
          <ac:chgData name="Alan Torres" userId="cUzx1kDToisVkEE+puJC9wuqhpr0WiMc0H23M6cnPnM=" providerId="None" clId="Web-{BE274FEC-2448-4A82-8373-476FAAF1E8FE}" dt="2022-04-26T01:35:50.747" v="156" actId="1076"/>
          <ac:picMkLst>
            <pc:docMk/>
            <pc:sldMk cId="2892089029" sldId="265"/>
            <ac:picMk id="2" creationId="{832FD295-08FE-6BBF-922C-6D94CA884A2E}"/>
          </ac:picMkLst>
        </pc:picChg>
        <pc:picChg chg="add mod">
          <ac:chgData name="Alan Torres" userId="cUzx1kDToisVkEE+puJC9wuqhpr0WiMc0H23M6cnPnM=" providerId="None" clId="Web-{BE274FEC-2448-4A82-8373-476FAAF1E8FE}" dt="2022-04-26T01:35:47.060" v="155" actId="1076"/>
          <ac:picMkLst>
            <pc:docMk/>
            <pc:sldMk cId="2892089029" sldId="265"/>
            <ac:picMk id="3" creationId="{E50C28BE-FD40-6D27-113F-58AD24ACCF9A}"/>
          </ac:picMkLst>
        </pc:picChg>
        <pc:picChg chg="add mod">
          <ac:chgData name="Alan Torres" userId="cUzx1kDToisVkEE+puJC9wuqhpr0WiMc0H23M6cnPnM=" providerId="None" clId="Web-{BE274FEC-2448-4A82-8373-476FAAF1E8FE}" dt="2022-04-26T01:35:42.013" v="154" actId="1076"/>
          <ac:picMkLst>
            <pc:docMk/>
            <pc:sldMk cId="2892089029" sldId="265"/>
            <ac:picMk id="6" creationId="{0B971ADF-38D8-5666-3426-9DA1F1EE5862}"/>
          </ac:picMkLst>
        </pc:pic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436338876" sldId="266"/>
        </pc:sldMkLst>
        <pc:spChg chg="mod ord">
          <ac:chgData name="Alan Torres" userId="cUzx1kDToisVkEE+puJC9wuqhpr0WiMc0H23M6cnPnM=" providerId="None" clId="Web-{BE274FEC-2448-4A82-8373-476FAAF1E8FE}" dt="2022-04-26T01:15:06.335" v="22" actId="1076"/>
          <ac:spMkLst>
            <pc:docMk/>
            <pc:sldMk cId="436338876" sldId="266"/>
            <ac:spMk id="2" creationId="{A040A37F-BA66-450E-A490-408929757A36}"/>
          </ac:spMkLst>
        </pc:spChg>
        <pc:spChg chg="mod">
          <ac:chgData name="Alan Torres" userId="cUzx1kDToisVkEE+puJC9wuqhpr0WiMc0H23M6cnPnM=" providerId="None" clId="Web-{BE274FEC-2448-4A82-8373-476FAAF1E8FE}" dt="2022-04-26T01:18:44.717" v="57" actId="1076"/>
          <ac:spMkLst>
            <pc:docMk/>
            <pc:sldMk cId="436338876" sldId="266"/>
            <ac:spMk id="5" creationId="{C18B8EE8-3BFF-47FD-B13A-A1B9EA1C4A0D}"/>
          </ac:spMkLst>
        </pc:spChg>
        <pc:picChg chg="mod">
          <ac:chgData name="Alan Torres" userId="cUzx1kDToisVkEE+puJC9wuqhpr0WiMc0H23M6cnPnM=" providerId="None" clId="Web-{BE274FEC-2448-4A82-8373-476FAAF1E8FE}" dt="2022-04-26T01:19:19.218" v="64" actId="1076"/>
          <ac:picMkLst>
            <pc:docMk/>
            <pc:sldMk cId="436338876" sldId="266"/>
            <ac:picMk id="3" creationId="{4614F9FA-DA31-B7ED-7371-DFEAF9B52C74}"/>
          </ac:picMkLst>
        </pc:picChg>
        <pc:picChg chg="mod">
          <ac:chgData name="Alan Torres" userId="cUzx1kDToisVkEE+puJC9wuqhpr0WiMc0H23M6cnPnM=" providerId="None" clId="Web-{BE274FEC-2448-4A82-8373-476FAAF1E8FE}" dt="2022-04-26T01:19:19.312" v="67" actId="1076"/>
          <ac:picMkLst>
            <pc:docMk/>
            <pc:sldMk cId="436338876" sldId="266"/>
            <ac:picMk id="4" creationId="{17F5B657-060E-2B50-115C-24CABA2902B4}"/>
          </ac:picMkLst>
        </pc:picChg>
        <pc:picChg chg="mod">
          <ac:chgData name="Alan Torres" userId="cUzx1kDToisVkEE+puJC9wuqhpr0WiMc0H23M6cnPnM=" providerId="None" clId="Web-{BE274FEC-2448-4A82-8373-476FAAF1E8FE}" dt="2022-04-26T01:19:19.280" v="66" actId="1076"/>
          <ac:picMkLst>
            <pc:docMk/>
            <pc:sldMk cId="436338876" sldId="266"/>
            <ac:picMk id="6" creationId="{5CB1B3E1-3B6C-ACE7-C5E1-82DAAF3B73A2}"/>
          </ac:picMkLst>
        </pc:picChg>
        <pc:picChg chg="mod">
          <ac:chgData name="Alan Torres" userId="cUzx1kDToisVkEE+puJC9wuqhpr0WiMc0H23M6cnPnM=" providerId="None" clId="Web-{BE274FEC-2448-4A82-8373-476FAAF1E8FE}" dt="2022-04-26T01:19:19.249" v="65" actId="1076"/>
          <ac:picMkLst>
            <pc:docMk/>
            <pc:sldMk cId="436338876" sldId="266"/>
            <ac:picMk id="7" creationId="{E66EC07A-6482-1DC7-8C46-4B5008D80FDE}"/>
          </ac:picMkLst>
        </pc:picChg>
        <pc:picChg chg="mod">
          <ac:chgData name="Alan Torres" userId="cUzx1kDToisVkEE+puJC9wuqhpr0WiMc0H23M6cnPnM=" providerId="None" clId="Web-{BE274FEC-2448-4A82-8373-476FAAF1E8FE}" dt="2022-04-26T01:19:19.187" v="63" actId="1076"/>
          <ac:picMkLst>
            <pc:docMk/>
            <pc:sldMk cId="436338876" sldId="266"/>
            <ac:picMk id="8" creationId="{3CC45FB4-EBEE-EECB-6A61-976BE016E5F2}"/>
          </ac:picMkLst>
        </pc:pic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358121114" sldId="267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358121114" sldId="267"/>
            <ac:spMk id="2" creationId="{BEE5DA88-EB7A-41C6-A8E3-D1607566F8C4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634126224" sldId="268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634126224" sldId="268"/>
            <ac:spMk id="2" creationId="{8AE0CEE9-E51A-4524-AFF4-0A5F0DD70194}"/>
          </ac:spMkLst>
        </pc:spChg>
        <pc:picChg chg="mod">
          <ac:chgData name="Alan Torres" userId="cUzx1kDToisVkEE+puJC9wuqhpr0WiMc0H23M6cnPnM=" providerId="None" clId="Web-{BE274FEC-2448-4A82-8373-476FAAF1E8FE}" dt="2022-04-26T01:15:36.289" v="23" actId="1076"/>
          <ac:picMkLst>
            <pc:docMk/>
            <pc:sldMk cId="634126224" sldId="268"/>
            <ac:picMk id="3" creationId="{5D9212AF-CFA6-7D71-FDE0-F9018AEE92C2}"/>
          </ac:picMkLst>
        </pc:picChg>
        <pc:picChg chg="mod">
          <ac:chgData name="Alan Torres" userId="cUzx1kDToisVkEE+puJC9wuqhpr0WiMc0H23M6cnPnM=" providerId="None" clId="Web-{BE274FEC-2448-4A82-8373-476FAAF1E8FE}" dt="2022-04-26T01:15:36.305" v="24" actId="1076"/>
          <ac:picMkLst>
            <pc:docMk/>
            <pc:sldMk cId="634126224" sldId="268"/>
            <ac:picMk id="4" creationId="{C32CADA3-8BA3-C49D-8D3D-321B24384DFD}"/>
          </ac:picMkLst>
        </pc:pic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2621653374" sldId="269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2621653374" sldId="269"/>
            <ac:spMk id="2" creationId="{725B2E74-EC0D-4891-A923-FB7E4C3127E2}"/>
          </ac:spMkLst>
        </pc:spChg>
        <pc:spChg chg="mod">
          <ac:chgData name="Alan Torres" userId="cUzx1kDToisVkEE+puJC9wuqhpr0WiMc0H23M6cnPnM=" providerId="None" clId="Web-{BE274FEC-2448-4A82-8373-476FAAF1E8FE}" dt="2022-04-26T01:15:55.852" v="28" actId="1076"/>
          <ac:spMkLst>
            <pc:docMk/>
            <pc:sldMk cId="2621653374" sldId="269"/>
            <ac:spMk id="8" creationId="{8450463A-0DCB-4F8D-8AC8-1A4362A97F80}"/>
          </ac:spMkLst>
        </pc:spChg>
        <pc:picChg chg="mod">
          <ac:chgData name="Alan Torres" userId="cUzx1kDToisVkEE+puJC9wuqhpr0WiMc0H23M6cnPnM=" providerId="None" clId="Web-{BE274FEC-2448-4A82-8373-476FAAF1E8FE}" dt="2022-04-26T01:15:43.743" v="25" actId="1076"/>
          <ac:picMkLst>
            <pc:docMk/>
            <pc:sldMk cId="2621653374" sldId="269"/>
            <ac:picMk id="3" creationId="{D260E7FB-443A-6175-4C60-DCCE71C52066}"/>
          </ac:picMkLst>
        </pc:picChg>
        <pc:picChg chg="mod">
          <ac:chgData name="Alan Torres" userId="cUzx1kDToisVkEE+puJC9wuqhpr0WiMc0H23M6cnPnM=" providerId="None" clId="Web-{BE274FEC-2448-4A82-8373-476FAAF1E8FE}" dt="2022-04-26T01:15:46.696" v="27" actId="1076"/>
          <ac:picMkLst>
            <pc:docMk/>
            <pc:sldMk cId="2621653374" sldId="269"/>
            <ac:picMk id="4" creationId="{F9944DB9-55FD-B91E-A76B-66B54CA0A055}"/>
          </ac:picMkLst>
        </pc:pic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2252142763" sldId="270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2252142763" sldId="270"/>
            <ac:spMk id="5" creationId="{C83D274B-856B-C7D0-2E53-771DED376B9E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165754539" sldId="272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165754539" sldId="272"/>
            <ac:spMk id="5" creationId="{A69A445C-8C72-A9A5-8799-FAC30FCAAD63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3949205790" sldId="273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3949205790" sldId="273"/>
            <ac:spMk id="5" creationId="{E074DF2C-0B24-D51C-9D75-020332AD6B68}"/>
          </ac:spMkLst>
        </pc:spChg>
      </pc:sldChg>
      <pc:sldChg chg="modSp mod setBg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665468350" sldId="274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665468350" sldId="274"/>
            <ac:spMk id="2" creationId="{E8674BC8-685D-E324-B806-F5F252348A12}"/>
          </ac:spMkLst>
        </pc:spChg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665468350" sldId="274"/>
            <ac:spMk id="3" creationId="{E0BCF1C2-FFA8-4F96-42C5-81CCE80F0FF2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763553594" sldId="275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763553594" sldId="275"/>
            <ac:spMk id="2" creationId="{6FE3F88F-32F9-CDDD-5E68-2BFEDD4C05C7}"/>
          </ac:spMkLst>
        </pc:spChg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763553594" sldId="275"/>
            <ac:spMk id="3" creationId="{4FF59EC3-ACFB-324F-100F-1AF8DCA32483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555743181" sldId="276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555743181" sldId="276"/>
            <ac:spMk id="2" creationId="{A42E2182-60F1-1318-2C08-AFEA19509F06}"/>
          </ac:spMkLst>
        </pc:spChg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555743181" sldId="276"/>
            <ac:spMk id="3" creationId="{ECDF6A1E-E373-96C6-0803-F61AE5C0A700}"/>
          </ac:spMkLst>
        </pc:spChg>
      </pc:sldChg>
      <pc:sldChg chg="modSp mod modClrScheme chgLayout">
        <pc:chgData name="Alan Torres" userId="cUzx1kDToisVkEE+puJC9wuqhpr0WiMc0H23M6cnPnM=" providerId="None" clId="Web-{BE274FEC-2448-4A82-8373-476FAAF1E8FE}" dt="2022-04-26T01:19:55.422" v="68"/>
        <pc:sldMkLst>
          <pc:docMk/>
          <pc:sldMk cId="3885785124" sldId="277"/>
        </pc:sldMkLst>
        <pc:spChg chg="mod ord">
          <ac:chgData name="Alan Torres" userId="cUzx1kDToisVkEE+puJC9wuqhpr0WiMc0H23M6cnPnM=" providerId="None" clId="Web-{BE274FEC-2448-4A82-8373-476FAAF1E8FE}" dt="2022-04-26T01:13:01.082" v="9"/>
          <ac:spMkLst>
            <pc:docMk/>
            <pc:sldMk cId="3885785124" sldId="277"/>
            <ac:spMk id="2" creationId="{3C585673-38AC-A72C-F6CB-7E6CE636B7FC}"/>
          </ac:spMkLst>
        </pc:spChg>
        <pc:picChg chg="mod">
          <ac:chgData name="Alan Torres" userId="cUzx1kDToisVkEE+puJC9wuqhpr0WiMc0H23M6cnPnM=" providerId="None" clId="Web-{BE274FEC-2448-4A82-8373-476FAAF1E8FE}" dt="2022-04-26T01:18:09.231" v="45" actId="1076"/>
          <ac:picMkLst>
            <pc:docMk/>
            <pc:sldMk cId="3885785124" sldId="277"/>
            <ac:picMk id="3" creationId="{5A2D5DD4-985A-43EF-B139-1490CAF92C83}"/>
          </ac:picMkLst>
        </pc:picChg>
        <pc:picChg chg="mod">
          <ac:chgData name="Alan Torres" userId="cUzx1kDToisVkEE+puJC9wuqhpr0WiMc0H23M6cnPnM=" providerId="None" clId="Web-{BE274FEC-2448-4A82-8373-476FAAF1E8FE}" dt="2022-04-26T01:18:09.263" v="46" actId="1076"/>
          <ac:picMkLst>
            <pc:docMk/>
            <pc:sldMk cId="3885785124" sldId="277"/>
            <ac:picMk id="4" creationId="{B7EB00B5-C513-AA32-3197-DB0E6743B9E5}"/>
          </ac:picMkLst>
        </pc:picChg>
      </pc:sldChg>
      <pc:sldMasterChg chg="del delSldLayout">
        <pc:chgData name="Alan Torres" userId="cUzx1kDToisVkEE+puJC9wuqhpr0WiMc0H23M6cnPnM=" providerId="None" clId="Web-{BE274FEC-2448-4A82-8373-476FAAF1E8FE}" dt="2022-04-26T01:10:48.750" v="0"/>
        <pc:sldMasterMkLst>
          <pc:docMk/>
          <pc:sldMasterMk cId="3431803570" sldId="2147483732"/>
        </pc:sldMasterMkLst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1255509176" sldId="2147483733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2387620337" sldId="2147483734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3882297896" sldId="2147483735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2928616836" sldId="2147483736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4068592069" sldId="2147483737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61239207" sldId="2147483738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1490059911" sldId="2147483739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2213861921" sldId="2147483740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1484770103" sldId="2147483741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2328692820" sldId="2147483742"/>
          </pc:sldLayoutMkLst>
        </pc:sldLayoutChg>
        <pc:sldLayoutChg chg="del">
          <pc:chgData name="Alan Torres" userId="cUzx1kDToisVkEE+puJC9wuqhpr0WiMc0H23M6cnPnM=" providerId="None" clId="Web-{BE274FEC-2448-4A82-8373-476FAAF1E8FE}" dt="2022-04-26T01:10:48.750" v="0"/>
          <pc:sldLayoutMkLst>
            <pc:docMk/>
            <pc:sldMasterMk cId="3431803570" sldId="2147483732"/>
            <pc:sldLayoutMk cId="1179591782" sldId="2147483743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1:18.969" v="1"/>
        <pc:sldMasterMkLst>
          <pc:docMk/>
          <pc:sldMasterMk cId="2261829527" sldId="2147483744"/>
        </pc:sldMasterMkLst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2874394109" sldId="214748374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1044319686" sldId="214748374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3698286455" sldId="214748374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532256533" sldId="214748374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2075314252" sldId="214748374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4001613839" sldId="214748375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1450072807" sldId="214748375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3832807348" sldId="214748375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1245017928" sldId="214748375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410406468" sldId="214748375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4056590566" sldId="214748375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1268655757" sldId="214748375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2355077534" sldId="214748375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3135918870" sldId="214748375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1819009826" sldId="214748375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4167133345" sldId="214748376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18.969" v="1"/>
          <pc:sldLayoutMkLst>
            <pc:docMk/>
            <pc:sldMasterMk cId="2261829527" sldId="2147483744"/>
            <pc:sldLayoutMk cId="2787650076" sldId="2147483761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1:28.813" v="2"/>
        <pc:sldMasterMkLst>
          <pc:docMk/>
          <pc:sldMasterMk cId="3337546639" sldId="2147483762"/>
        </pc:sldMasterMkLst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1028632775" sldId="214748376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2775676635" sldId="214748376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1154847810" sldId="214748376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3905239235" sldId="214748376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790982125" sldId="214748376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2567189835" sldId="214748376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284806769" sldId="214748376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2164353084" sldId="214748377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582823900" sldId="214748377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724763122" sldId="214748377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1478247817" sldId="214748377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3853140886" sldId="214748377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1159789759" sldId="214748377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964334685" sldId="214748377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2752735813" sldId="214748377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427031422" sldId="214748377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28.813" v="2"/>
          <pc:sldLayoutMkLst>
            <pc:docMk/>
            <pc:sldMasterMk cId="3337546639" sldId="2147483762"/>
            <pc:sldLayoutMk cId="1654969191" sldId="2147483779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1:45.814" v="3"/>
        <pc:sldMasterMkLst>
          <pc:docMk/>
          <pc:sldMasterMk cId="2046126940" sldId="2147483780"/>
        </pc:sldMasterMkLst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2286767370" sldId="214748378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568931944" sldId="214748378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1330061680" sldId="214748378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179686695" sldId="214748378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3657696195" sldId="214748378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1747508411" sldId="214748378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4212869362" sldId="214748378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3919505569" sldId="214748378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863815521" sldId="214748378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2967459037" sldId="214748379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2844550931" sldId="214748379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2201598278" sldId="214748379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1300792715" sldId="214748379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633542220" sldId="214748379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926055977" sldId="214748379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2557412540" sldId="214748379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45.814" v="3"/>
          <pc:sldLayoutMkLst>
            <pc:docMk/>
            <pc:sldMasterMk cId="2046126940" sldId="2147483780"/>
            <pc:sldLayoutMk cId="170127790" sldId="2147483797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1:52.361" v="4"/>
        <pc:sldMasterMkLst>
          <pc:docMk/>
          <pc:sldMasterMk cId="2978026798" sldId="2147483798"/>
        </pc:sldMasterMkLst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824871380" sldId="214748379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783848657" sldId="214748380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2225927471" sldId="214748380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712247531" sldId="214748380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2358234489" sldId="214748380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156765262" sldId="214748380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3167924775" sldId="214748380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2286910802" sldId="214748380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3601195802" sldId="214748380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671232622" sldId="214748380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1:52.361" v="4"/>
          <pc:sldLayoutMkLst>
            <pc:docMk/>
            <pc:sldMasterMk cId="2978026798" sldId="2147483798"/>
            <pc:sldLayoutMk cId="3652988212" sldId="2147483809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2:05.830" v="5"/>
        <pc:sldMasterMkLst>
          <pc:docMk/>
          <pc:sldMasterMk cId="1654124944" sldId="2147483810"/>
        </pc:sldMasterMkLst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2909838046" sldId="214748381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904750546" sldId="214748381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392805716" sldId="214748381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1817755449" sldId="214748381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765640953" sldId="214748381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1395337645" sldId="214748381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1560430022" sldId="214748381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4056297308" sldId="214748381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1382883849" sldId="214748381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3233748376" sldId="214748382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05.830" v="5"/>
          <pc:sldLayoutMkLst>
            <pc:docMk/>
            <pc:sldMasterMk cId="1654124944" sldId="2147483810"/>
            <pc:sldLayoutMk cId="146894162" sldId="2147483821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2:12.596" v="6"/>
        <pc:sldMasterMkLst>
          <pc:docMk/>
          <pc:sldMasterMk cId="456858849" sldId="2147483822"/>
        </pc:sldMasterMkLst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1432871040" sldId="214748382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3525216930" sldId="214748382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2441161716" sldId="214748382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1630290975" sldId="214748382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538134435" sldId="214748382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2855587122" sldId="214748382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2337779845" sldId="214748382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790113776" sldId="214748383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281838645" sldId="214748383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2739138982" sldId="214748383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12.596" v="6"/>
          <pc:sldLayoutMkLst>
            <pc:docMk/>
            <pc:sldMasterMk cId="456858849" sldId="2147483822"/>
            <pc:sldLayoutMk cId="2381843742" sldId="2147483833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2:37.456" v="7"/>
        <pc:sldMasterMkLst>
          <pc:docMk/>
          <pc:sldMasterMk cId="2848490435" sldId="2147483834"/>
        </pc:sldMasterMkLst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3942995361" sldId="214748383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1848871069" sldId="214748383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2049171269" sldId="214748383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2252160164" sldId="214748383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1054677914" sldId="214748383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2935992689" sldId="214748384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3661112403" sldId="214748384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3322287125" sldId="214748384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1966123787" sldId="214748384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170975568" sldId="214748384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37.456" v="7"/>
          <pc:sldLayoutMkLst>
            <pc:docMk/>
            <pc:sldMasterMk cId="2848490435" sldId="2147483834"/>
            <pc:sldLayoutMk cId="2725887961" sldId="2147483845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2:48.159" v="8"/>
        <pc:sldMasterMkLst>
          <pc:docMk/>
          <pc:sldMasterMk cId="1689197961" sldId="2147483846"/>
        </pc:sldMasterMkLst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2337640412" sldId="214748384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3491155328" sldId="214748384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586200038" sldId="214748384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1483049084" sldId="214748385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2351196171" sldId="214748385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154173983" sldId="214748385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1498236795" sldId="214748385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2449382188" sldId="214748385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1332519840" sldId="214748385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2517094097" sldId="214748385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2:48.159" v="8"/>
          <pc:sldLayoutMkLst>
            <pc:docMk/>
            <pc:sldMasterMk cId="1689197961" sldId="2147483846"/>
            <pc:sldLayoutMk cId="1538095413" sldId="2147483857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BE274FEC-2448-4A82-8373-476FAAF1E8FE}" dt="2022-04-26T01:13:01.082" v="9"/>
        <pc:sldMasterMkLst>
          <pc:docMk/>
          <pc:sldMasterMk cId="2326859592" sldId="2147483858"/>
        </pc:sldMasterMkLst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548497804" sldId="2147483859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1443203984" sldId="2147483860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2831304049" sldId="2147483861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838472529" sldId="2147483862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347368416" sldId="2147483863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1009529912" sldId="2147483864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1723889707" sldId="2147483865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1995244838" sldId="2147483866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2673762858" sldId="2147483867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766078748" sldId="2147483868"/>
          </pc:sldLayoutMkLst>
        </pc:sldLayoutChg>
        <pc:sldLayoutChg chg="add del mod replId">
          <pc:chgData name="Alan Torres" userId="cUzx1kDToisVkEE+puJC9wuqhpr0WiMc0H23M6cnPnM=" providerId="None" clId="Web-{BE274FEC-2448-4A82-8373-476FAAF1E8FE}" dt="2022-04-26T01:13:01.082" v="9"/>
          <pc:sldLayoutMkLst>
            <pc:docMk/>
            <pc:sldMasterMk cId="2326859592" sldId="2147483858"/>
            <pc:sldLayoutMk cId="665329" sldId="2147483869"/>
          </pc:sldLayoutMkLst>
        </pc:sldLayoutChg>
      </pc:sldMasterChg>
      <pc:sldMasterChg chg="add mod setBg addSldLayout modSldLayout">
        <pc:chgData name="Alan Torres" userId="cUzx1kDToisVkEE+puJC9wuqhpr0WiMc0H23M6cnPnM=" providerId="None" clId="Web-{BE274FEC-2448-4A82-8373-476FAAF1E8FE}" dt="2022-04-26T01:19:55.422" v="68"/>
        <pc:sldMasterMkLst>
          <pc:docMk/>
          <pc:sldMasterMk cId="3572242849" sldId="2147483870"/>
        </pc:sldMasterMkLst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798642891" sldId="2147483871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1807996550" sldId="2147483872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3713067036" sldId="2147483873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2294672137" sldId="2147483874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2695637231" sldId="2147483875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1604063603" sldId="2147483876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1323071804" sldId="2147483877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687643360" sldId="2147483878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1867043050" sldId="2147483879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1099295861" sldId="2147483880"/>
          </pc:sldLayoutMkLst>
        </pc:sldLayoutChg>
        <pc:sldLayoutChg chg="add mod replId">
          <pc:chgData name="Alan Torres" userId="cUzx1kDToisVkEE+puJC9wuqhpr0WiMc0H23M6cnPnM=" providerId="None" clId="Web-{BE274FEC-2448-4A82-8373-476FAAF1E8FE}" dt="2022-04-26T01:19:55.422" v="68"/>
          <pc:sldLayoutMkLst>
            <pc:docMk/>
            <pc:sldMasterMk cId="3572242849" sldId="2147483870"/>
            <pc:sldLayoutMk cId="978008757" sldId="2147483881"/>
          </pc:sldLayoutMkLst>
        </pc:sldLayoutChg>
      </pc:sldMasterChg>
    </pc:docChg>
  </pc:docChgLst>
  <pc:docChgLst>
    <pc:chgData name="Alan Torres" userId="cUzx1kDToisVkEE+puJC9wuqhpr0WiMc0H23M6cnPnM=" providerId="None" clId="Web-{B212530F-3355-4C5B-8647-4838758BFBB3}"/>
    <pc:docChg chg="modSld">
      <pc:chgData name="Alan Torres" userId="cUzx1kDToisVkEE+puJC9wuqhpr0WiMc0H23M6cnPnM=" providerId="None" clId="Web-{B212530F-3355-4C5B-8647-4838758BFBB3}" dt="2021-11-30T03:56:35.782" v="1" actId="1076"/>
      <pc:docMkLst>
        <pc:docMk/>
      </pc:docMkLst>
      <pc:sldChg chg="addSp modSp">
        <pc:chgData name="Alan Torres" userId="cUzx1kDToisVkEE+puJC9wuqhpr0WiMc0H23M6cnPnM=" providerId="None" clId="Web-{B212530F-3355-4C5B-8647-4838758BFBB3}" dt="2021-11-30T03:56:35.782" v="1" actId="1076"/>
        <pc:sldMkLst>
          <pc:docMk/>
          <pc:sldMk cId="975981454" sldId="258"/>
        </pc:sldMkLst>
        <pc:grpChg chg="add mod">
          <ac:chgData name="Alan Torres" userId="cUzx1kDToisVkEE+puJC9wuqhpr0WiMc0H23M6cnPnM=" providerId="None" clId="Web-{B212530F-3355-4C5B-8647-4838758BFBB3}" dt="2021-11-30T03:56:35.782" v="1" actId="1076"/>
          <ac:grpSpMkLst>
            <pc:docMk/>
            <pc:sldMk cId="975981454" sldId="258"/>
            <ac:grpSpMk id="7" creationId="{530B7572-67E7-4582-AB39-FAF714D836EE}"/>
          </ac:grpSpMkLst>
        </pc:grpChg>
      </pc:sldChg>
    </pc:docChg>
  </pc:docChgLst>
  <pc:docChgLst>
    <pc:chgData name="Patrick Karangwa" userId="XlNIFXBcfNVvAWAx8Tt8f9GmepxBuruXEfWUYN4cHdk=" providerId="None" clId="Web-{82511992-6BBE-4646-871C-F6DFFD3617D4}"/>
    <pc:docChg chg="addSld delSld modSld">
      <pc:chgData name="Patrick Karangwa" userId="XlNIFXBcfNVvAWAx8Tt8f9GmepxBuruXEfWUYN4cHdk=" providerId="None" clId="Web-{82511992-6BBE-4646-871C-F6DFFD3617D4}" dt="2022-03-15T00:12:16.481" v="225" actId="20577"/>
      <pc:docMkLst>
        <pc:docMk/>
      </pc:docMkLst>
      <pc:sldChg chg="modSp">
        <pc:chgData name="Patrick Karangwa" userId="XlNIFXBcfNVvAWAx8Tt8f9GmepxBuruXEfWUYN4cHdk=" providerId="None" clId="Web-{82511992-6BBE-4646-871C-F6DFFD3617D4}" dt="2022-03-15T00:03:32.094" v="4" actId="20577"/>
        <pc:sldMkLst>
          <pc:docMk/>
          <pc:sldMk cId="4250493977" sldId="257"/>
        </pc:sldMkLst>
        <pc:spChg chg="mod">
          <ac:chgData name="Patrick Karangwa" userId="XlNIFXBcfNVvAWAx8Tt8f9GmepxBuruXEfWUYN4cHdk=" providerId="None" clId="Web-{82511992-6BBE-4646-871C-F6DFFD3617D4}" dt="2022-03-15T00:03:32.094" v="4" actId="20577"/>
          <ac:spMkLst>
            <pc:docMk/>
            <pc:sldMk cId="4250493977" sldId="257"/>
            <ac:spMk id="2" creationId="{469611E1-382C-4171-9D91-18820CEE934E}"/>
          </ac:spMkLst>
        </pc:spChg>
      </pc:sldChg>
      <pc:sldChg chg="addSp delSp modSp del">
        <pc:chgData name="Patrick Karangwa" userId="XlNIFXBcfNVvAWAx8Tt8f9GmepxBuruXEfWUYN4cHdk=" providerId="None" clId="Web-{82511992-6BBE-4646-871C-F6DFFD3617D4}" dt="2022-03-15T00:06:15.067" v="42"/>
        <pc:sldMkLst>
          <pc:docMk/>
          <pc:sldMk cId="975981454" sldId="258"/>
        </pc:sldMkLst>
        <pc:spChg chg="del mod">
          <ac:chgData name="Patrick Karangwa" userId="XlNIFXBcfNVvAWAx8Tt8f9GmepxBuruXEfWUYN4cHdk=" providerId="None" clId="Web-{82511992-6BBE-4646-871C-F6DFFD3617D4}" dt="2022-03-15T00:05:48.332" v="40"/>
          <ac:spMkLst>
            <pc:docMk/>
            <pc:sldMk cId="975981454" sldId="258"/>
            <ac:spMk id="2" creationId="{55DAA11C-1DD9-408C-9B26-25F66F23E092}"/>
          </ac:spMkLst>
        </pc:spChg>
        <pc:spChg chg="add">
          <ac:chgData name="Patrick Karangwa" userId="XlNIFXBcfNVvAWAx8Tt8f9GmepxBuruXEfWUYN4cHdk=" providerId="None" clId="Web-{82511992-6BBE-4646-871C-F6DFFD3617D4}" dt="2022-03-15T00:06:03.254" v="41"/>
          <ac:spMkLst>
            <pc:docMk/>
            <pc:sldMk cId="975981454" sldId="258"/>
            <ac:spMk id="4" creationId="{DB73BD7C-F135-43D3-A342-7031AF6E9C48}"/>
          </ac:spMkLst>
        </pc:spChg>
      </pc:sldChg>
      <pc:sldChg chg="modSp">
        <pc:chgData name="Patrick Karangwa" userId="XlNIFXBcfNVvAWAx8Tt8f9GmepxBuruXEfWUYN4cHdk=" providerId="None" clId="Web-{82511992-6BBE-4646-871C-F6DFFD3617D4}" dt="2022-03-15T00:07:37.303" v="62" actId="20577"/>
        <pc:sldMkLst>
          <pc:docMk/>
          <pc:sldMk cId="3250276889" sldId="262"/>
        </pc:sldMkLst>
        <pc:spChg chg="mod">
          <ac:chgData name="Patrick Karangwa" userId="XlNIFXBcfNVvAWAx8Tt8f9GmepxBuruXEfWUYN4cHdk=" providerId="None" clId="Web-{82511992-6BBE-4646-871C-F6DFFD3617D4}" dt="2022-03-15T00:07:37.303" v="62" actId="20577"/>
          <ac:spMkLst>
            <pc:docMk/>
            <pc:sldMk cId="3250276889" sldId="262"/>
            <ac:spMk id="2" creationId="{B4E81B07-6E23-4499-91B8-2BAE6F526126}"/>
          </ac:spMkLst>
        </pc:spChg>
      </pc:sldChg>
      <pc:sldChg chg="modSp">
        <pc:chgData name="Patrick Karangwa" userId="XlNIFXBcfNVvAWAx8Tt8f9GmepxBuruXEfWUYN4cHdk=" providerId="None" clId="Web-{82511992-6BBE-4646-871C-F6DFFD3617D4}" dt="2022-03-15T00:08:20.397" v="78" actId="20577"/>
        <pc:sldMkLst>
          <pc:docMk/>
          <pc:sldMk cId="2476933313" sldId="263"/>
        </pc:sldMkLst>
        <pc:spChg chg="mod">
          <ac:chgData name="Patrick Karangwa" userId="XlNIFXBcfNVvAWAx8Tt8f9GmepxBuruXEfWUYN4cHdk=" providerId="None" clId="Web-{82511992-6BBE-4646-871C-F6DFFD3617D4}" dt="2022-03-15T00:08:20.397" v="78" actId="20577"/>
          <ac:spMkLst>
            <pc:docMk/>
            <pc:sldMk cId="2476933313" sldId="263"/>
            <ac:spMk id="7" creationId="{B2E1F9A5-4B89-4AFF-961C-B7371A6D8752}"/>
          </ac:spMkLst>
        </pc:spChg>
      </pc:sldChg>
      <pc:sldChg chg="modSp">
        <pc:chgData name="Patrick Karangwa" userId="XlNIFXBcfNVvAWAx8Tt8f9GmepxBuruXEfWUYN4cHdk=" providerId="None" clId="Web-{82511992-6BBE-4646-871C-F6DFFD3617D4}" dt="2022-03-15T00:08:11.069" v="73" actId="20577"/>
        <pc:sldMkLst>
          <pc:docMk/>
          <pc:sldMk cId="3756512187" sldId="264"/>
        </pc:sldMkLst>
        <pc:spChg chg="mod">
          <ac:chgData name="Patrick Karangwa" userId="XlNIFXBcfNVvAWAx8Tt8f9GmepxBuruXEfWUYN4cHdk=" providerId="None" clId="Web-{82511992-6BBE-4646-871C-F6DFFD3617D4}" dt="2022-03-15T00:08:11.069" v="73" actId="20577"/>
          <ac:spMkLst>
            <pc:docMk/>
            <pc:sldMk cId="3756512187" sldId="264"/>
            <ac:spMk id="2" creationId="{50FAF9A3-7626-4E8A-8AF2-E8413B0155B6}"/>
          </ac:spMkLst>
        </pc:spChg>
      </pc:sldChg>
      <pc:sldChg chg="modSp new">
        <pc:chgData name="Patrick Karangwa" userId="XlNIFXBcfNVvAWAx8Tt8f9GmepxBuruXEfWUYN4cHdk=" providerId="None" clId="Web-{82511992-6BBE-4646-871C-F6DFFD3617D4}" dt="2022-03-15T00:09:29.055" v="104" actId="20577"/>
        <pc:sldMkLst>
          <pc:docMk/>
          <pc:sldMk cId="436338876" sldId="266"/>
        </pc:sldMkLst>
        <pc:spChg chg="mod">
          <ac:chgData name="Patrick Karangwa" userId="XlNIFXBcfNVvAWAx8Tt8f9GmepxBuruXEfWUYN4cHdk=" providerId="None" clId="Web-{82511992-6BBE-4646-871C-F6DFFD3617D4}" dt="2022-03-15T00:09:29.055" v="104" actId="20577"/>
          <ac:spMkLst>
            <pc:docMk/>
            <pc:sldMk cId="436338876" sldId="266"/>
            <ac:spMk id="2" creationId="{A040A37F-BA66-450E-A490-408929757A36}"/>
          </ac:spMkLst>
        </pc:spChg>
      </pc:sldChg>
      <pc:sldChg chg="modSp new">
        <pc:chgData name="Patrick Karangwa" userId="XlNIFXBcfNVvAWAx8Tt8f9GmepxBuruXEfWUYN4cHdk=" providerId="None" clId="Web-{82511992-6BBE-4646-871C-F6DFFD3617D4}" dt="2022-03-15T00:10:50.682" v="177" actId="20577"/>
        <pc:sldMkLst>
          <pc:docMk/>
          <pc:sldMk cId="358121114" sldId="267"/>
        </pc:sldMkLst>
        <pc:spChg chg="mod">
          <ac:chgData name="Patrick Karangwa" userId="XlNIFXBcfNVvAWAx8Tt8f9GmepxBuruXEfWUYN4cHdk=" providerId="None" clId="Web-{82511992-6BBE-4646-871C-F6DFFD3617D4}" dt="2022-03-15T00:10:50.682" v="177" actId="20577"/>
          <ac:spMkLst>
            <pc:docMk/>
            <pc:sldMk cId="358121114" sldId="267"/>
            <ac:spMk id="2" creationId="{BEE5DA88-EB7A-41C6-A8E3-D1607566F8C4}"/>
          </ac:spMkLst>
        </pc:spChg>
      </pc:sldChg>
      <pc:sldChg chg="modSp new">
        <pc:chgData name="Patrick Karangwa" userId="XlNIFXBcfNVvAWAx8Tt8f9GmepxBuruXEfWUYN4cHdk=" providerId="None" clId="Web-{82511992-6BBE-4646-871C-F6DFFD3617D4}" dt="2022-03-15T00:11:47.308" v="198" actId="20577"/>
        <pc:sldMkLst>
          <pc:docMk/>
          <pc:sldMk cId="634126224" sldId="268"/>
        </pc:sldMkLst>
        <pc:spChg chg="mod">
          <ac:chgData name="Patrick Karangwa" userId="XlNIFXBcfNVvAWAx8Tt8f9GmepxBuruXEfWUYN4cHdk=" providerId="None" clId="Web-{82511992-6BBE-4646-871C-F6DFFD3617D4}" dt="2022-03-15T00:11:47.308" v="198" actId="20577"/>
          <ac:spMkLst>
            <pc:docMk/>
            <pc:sldMk cId="634126224" sldId="268"/>
            <ac:spMk id="2" creationId="{8AE0CEE9-E51A-4524-AFF4-0A5F0DD70194}"/>
          </ac:spMkLst>
        </pc:spChg>
      </pc:sldChg>
      <pc:sldChg chg="modSp new">
        <pc:chgData name="Patrick Karangwa" userId="XlNIFXBcfNVvAWAx8Tt8f9GmepxBuruXEfWUYN4cHdk=" providerId="None" clId="Web-{82511992-6BBE-4646-871C-F6DFFD3617D4}" dt="2022-03-15T00:12:16.481" v="225" actId="20577"/>
        <pc:sldMkLst>
          <pc:docMk/>
          <pc:sldMk cId="2621653374" sldId="269"/>
        </pc:sldMkLst>
        <pc:spChg chg="mod">
          <ac:chgData name="Patrick Karangwa" userId="XlNIFXBcfNVvAWAx8Tt8f9GmepxBuruXEfWUYN4cHdk=" providerId="None" clId="Web-{82511992-6BBE-4646-871C-F6DFFD3617D4}" dt="2022-03-15T00:12:16.481" v="225" actId="20577"/>
          <ac:spMkLst>
            <pc:docMk/>
            <pc:sldMk cId="2621653374" sldId="269"/>
            <ac:spMk id="2" creationId="{725B2E74-EC0D-4891-A923-FB7E4C3127E2}"/>
          </ac:spMkLst>
        </pc:spChg>
      </pc:sldChg>
    </pc:docChg>
  </pc:docChgLst>
  <pc:docChgLst>
    <pc:chgData name="Patrick Karangwa" userId="XlNIFXBcfNVvAWAx8Tt8f9GmepxBuruXEfWUYN4cHdk=" providerId="None" clId="Web-{D1D73264-EBF1-4EDD-AECE-FCACA45E1413}"/>
    <pc:docChg chg="addSld modSld">
      <pc:chgData name="Patrick Karangwa" userId="XlNIFXBcfNVvAWAx8Tt8f9GmepxBuruXEfWUYN4cHdk=" providerId="None" clId="Web-{D1D73264-EBF1-4EDD-AECE-FCACA45E1413}" dt="2022-04-26T00:17:37.786" v="885" actId="14100"/>
      <pc:docMkLst>
        <pc:docMk/>
      </pc:docMkLst>
      <pc:sldChg chg="addSp delSp modSp">
        <pc:chgData name="Patrick Karangwa" userId="XlNIFXBcfNVvAWAx8Tt8f9GmepxBuruXEfWUYN4cHdk=" providerId="None" clId="Web-{D1D73264-EBF1-4EDD-AECE-FCACA45E1413}" dt="2022-04-26T00:17:37.786" v="885" actId="14100"/>
        <pc:sldMkLst>
          <pc:docMk/>
          <pc:sldMk cId="3756512187" sldId="264"/>
        </pc:sldMkLst>
        <pc:spChg chg="mod">
          <ac:chgData name="Patrick Karangwa" userId="XlNIFXBcfNVvAWAx8Tt8f9GmepxBuruXEfWUYN4cHdk=" providerId="None" clId="Web-{D1D73264-EBF1-4EDD-AECE-FCACA45E1413}" dt="2022-04-26T00:16:08.203" v="879" actId="1076"/>
          <ac:spMkLst>
            <pc:docMk/>
            <pc:sldMk cId="3756512187" sldId="264"/>
            <ac:spMk id="6" creationId="{F2BDEF1F-9ADE-412E-B925-2892EFCCB256}"/>
          </ac:spMkLst>
        </pc:spChg>
        <pc:spChg chg="mod">
          <ac:chgData name="Patrick Karangwa" userId="XlNIFXBcfNVvAWAx8Tt8f9GmepxBuruXEfWUYN4cHdk=" providerId="None" clId="Web-{D1D73264-EBF1-4EDD-AECE-FCACA45E1413}" dt="2022-04-26T00:17:37.786" v="885" actId="14100"/>
          <ac:spMkLst>
            <pc:docMk/>
            <pc:sldMk cId="3756512187" sldId="264"/>
            <ac:spMk id="8" creationId="{788FE432-DB49-4C74-B69B-2195958A41A6}"/>
          </ac:spMkLst>
        </pc:spChg>
        <pc:picChg chg="del">
          <ac:chgData name="Patrick Karangwa" userId="XlNIFXBcfNVvAWAx8Tt8f9GmepxBuruXEfWUYN4cHdk=" providerId="None" clId="Web-{D1D73264-EBF1-4EDD-AECE-FCACA45E1413}" dt="2022-04-26T00:14:47.104" v="874"/>
          <ac:picMkLst>
            <pc:docMk/>
            <pc:sldMk cId="3756512187" sldId="264"/>
            <ac:picMk id="4" creationId="{4DB3092C-D77E-050A-BBC7-33A20C4D9D03}"/>
          </ac:picMkLst>
        </pc:picChg>
        <pc:picChg chg="del">
          <ac:chgData name="Patrick Karangwa" userId="XlNIFXBcfNVvAWAx8Tt8f9GmepxBuruXEfWUYN4cHdk=" providerId="None" clId="Web-{D1D73264-EBF1-4EDD-AECE-FCACA45E1413}" dt="2022-04-26T00:14:44.651" v="873"/>
          <ac:picMkLst>
            <pc:docMk/>
            <pc:sldMk cId="3756512187" sldId="264"/>
            <ac:picMk id="5" creationId="{655C6C2D-FF4C-0167-0FBB-17CA1448F41F}"/>
          </ac:picMkLst>
        </pc:picChg>
        <pc:picChg chg="add mod">
          <ac:chgData name="Patrick Karangwa" userId="XlNIFXBcfNVvAWAx8Tt8f9GmepxBuruXEfWUYN4cHdk=" providerId="None" clId="Web-{D1D73264-EBF1-4EDD-AECE-FCACA45E1413}" dt="2022-04-26T00:17:28.270" v="884" actId="1076"/>
          <ac:picMkLst>
            <pc:docMk/>
            <pc:sldMk cId="3756512187" sldId="264"/>
            <ac:picMk id="10" creationId="{770B61AF-EF70-808E-E3CF-07E04D699B36}"/>
          </ac:picMkLst>
        </pc:picChg>
        <pc:picChg chg="add mod">
          <ac:chgData name="Patrick Karangwa" userId="XlNIFXBcfNVvAWAx8Tt8f9GmepxBuruXEfWUYN4cHdk=" providerId="None" clId="Web-{D1D73264-EBF1-4EDD-AECE-FCACA45E1413}" dt="2022-04-26T00:17:21.254" v="882" actId="1076"/>
          <ac:picMkLst>
            <pc:docMk/>
            <pc:sldMk cId="3756512187" sldId="264"/>
            <ac:picMk id="11" creationId="{15F8D38B-CDF5-1DD8-B3E6-4C9D3940EEA6}"/>
          </ac:picMkLst>
        </pc:picChg>
      </pc:sldChg>
      <pc:sldChg chg="modSp">
        <pc:chgData name="Patrick Karangwa" userId="XlNIFXBcfNVvAWAx8Tt8f9GmepxBuruXEfWUYN4cHdk=" providerId="None" clId="Web-{D1D73264-EBF1-4EDD-AECE-FCACA45E1413}" dt="2022-04-25T23:48:40.164" v="536" actId="1076"/>
        <pc:sldMkLst>
          <pc:docMk/>
          <pc:sldMk cId="2892089029" sldId="265"/>
        </pc:sldMkLst>
        <pc:spChg chg="mod">
          <ac:chgData name="Patrick Karangwa" userId="XlNIFXBcfNVvAWAx8Tt8f9GmepxBuruXEfWUYN4cHdk=" providerId="None" clId="Web-{D1D73264-EBF1-4EDD-AECE-FCACA45E1413}" dt="2022-04-25T23:48:34.585" v="535" actId="14100"/>
          <ac:spMkLst>
            <pc:docMk/>
            <pc:sldMk cId="2892089029" sldId="265"/>
            <ac:spMk id="4" creationId="{7114814B-4052-473C-951D-C3A49651C9B1}"/>
          </ac:spMkLst>
        </pc:spChg>
        <pc:spChg chg="mod">
          <ac:chgData name="Patrick Karangwa" userId="XlNIFXBcfNVvAWAx8Tt8f9GmepxBuruXEfWUYN4cHdk=" providerId="None" clId="Web-{D1D73264-EBF1-4EDD-AECE-FCACA45E1413}" dt="2022-04-25T23:48:40.164" v="536" actId="1076"/>
          <ac:spMkLst>
            <pc:docMk/>
            <pc:sldMk cId="2892089029" sldId="265"/>
            <ac:spMk id="5" creationId="{D99E309A-D2F7-461A-A045-15639502179E}"/>
          </ac:spMkLst>
        </pc:spChg>
      </pc:sldChg>
      <pc:sldChg chg="modSp new">
        <pc:chgData name="Patrick Karangwa" userId="XlNIFXBcfNVvAWAx8Tt8f9GmepxBuruXEfWUYN4cHdk=" providerId="None" clId="Web-{D1D73264-EBF1-4EDD-AECE-FCACA45E1413}" dt="2022-04-25T23:46:20.562" v="481" actId="20577"/>
        <pc:sldMkLst>
          <pc:docMk/>
          <pc:sldMk cId="665468350" sldId="274"/>
        </pc:sldMkLst>
        <pc:spChg chg="mod">
          <ac:chgData name="Patrick Karangwa" userId="XlNIFXBcfNVvAWAx8Tt8f9GmepxBuruXEfWUYN4cHdk=" providerId="None" clId="Web-{D1D73264-EBF1-4EDD-AECE-FCACA45E1413}" dt="2022-04-25T23:23:59.967" v="32" actId="14100"/>
          <ac:spMkLst>
            <pc:docMk/>
            <pc:sldMk cId="665468350" sldId="274"/>
            <ac:spMk id="2" creationId="{E8674BC8-685D-E324-B806-F5F252348A12}"/>
          </ac:spMkLst>
        </pc:spChg>
        <pc:spChg chg="mod">
          <ac:chgData name="Patrick Karangwa" userId="XlNIFXBcfNVvAWAx8Tt8f9GmepxBuruXEfWUYN4cHdk=" providerId="None" clId="Web-{D1D73264-EBF1-4EDD-AECE-FCACA45E1413}" dt="2022-04-25T23:46:20.562" v="481" actId="20577"/>
          <ac:spMkLst>
            <pc:docMk/>
            <pc:sldMk cId="665468350" sldId="274"/>
            <ac:spMk id="3" creationId="{E0BCF1C2-FFA8-4F96-42C5-81CCE80F0FF2}"/>
          </ac:spMkLst>
        </pc:spChg>
      </pc:sldChg>
      <pc:sldChg chg="modSp new">
        <pc:chgData name="Patrick Karangwa" userId="XlNIFXBcfNVvAWAx8Tt8f9GmepxBuruXEfWUYN4cHdk=" providerId="None" clId="Web-{D1D73264-EBF1-4EDD-AECE-FCACA45E1413}" dt="2022-04-25T23:23:27.278" v="30" actId="20577"/>
        <pc:sldMkLst>
          <pc:docMk/>
          <pc:sldMk cId="763553594" sldId="275"/>
        </pc:sldMkLst>
        <pc:spChg chg="mod">
          <ac:chgData name="Patrick Karangwa" userId="XlNIFXBcfNVvAWAx8Tt8f9GmepxBuruXEfWUYN4cHdk=" providerId="None" clId="Web-{D1D73264-EBF1-4EDD-AECE-FCACA45E1413}" dt="2022-04-25T23:23:27.278" v="30" actId="20577"/>
          <ac:spMkLst>
            <pc:docMk/>
            <pc:sldMk cId="763553594" sldId="275"/>
            <ac:spMk id="2" creationId="{6FE3F88F-32F9-CDDD-5E68-2BFEDD4C05C7}"/>
          </ac:spMkLst>
        </pc:spChg>
      </pc:sldChg>
      <pc:sldChg chg="modSp new">
        <pc:chgData name="Patrick Karangwa" userId="XlNIFXBcfNVvAWAx8Tt8f9GmepxBuruXEfWUYN4cHdk=" providerId="None" clId="Web-{D1D73264-EBF1-4EDD-AECE-FCACA45E1413}" dt="2022-04-26T00:10:00.619" v="872" actId="20577"/>
        <pc:sldMkLst>
          <pc:docMk/>
          <pc:sldMk cId="555743181" sldId="276"/>
        </pc:sldMkLst>
        <pc:spChg chg="mod">
          <ac:chgData name="Patrick Karangwa" userId="XlNIFXBcfNVvAWAx8Tt8f9GmepxBuruXEfWUYN4cHdk=" providerId="None" clId="Web-{D1D73264-EBF1-4EDD-AECE-FCACA45E1413}" dt="2022-04-25T23:47:20.628" v="516" actId="20577"/>
          <ac:spMkLst>
            <pc:docMk/>
            <pc:sldMk cId="555743181" sldId="276"/>
            <ac:spMk id="2" creationId="{A42E2182-60F1-1318-2C08-AFEA19509F06}"/>
          </ac:spMkLst>
        </pc:spChg>
        <pc:spChg chg="mod">
          <ac:chgData name="Patrick Karangwa" userId="XlNIFXBcfNVvAWAx8Tt8f9GmepxBuruXEfWUYN4cHdk=" providerId="None" clId="Web-{D1D73264-EBF1-4EDD-AECE-FCACA45E1413}" dt="2022-04-26T00:10:00.619" v="872" actId="20577"/>
          <ac:spMkLst>
            <pc:docMk/>
            <pc:sldMk cId="555743181" sldId="276"/>
            <ac:spMk id="3" creationId="{ECDF6A1E-E373-96C6-0803-F61AE5C0A700}"/>
          </ac:spMkLst>
        </pc:spChg>
      </pc:sldChg>
    </pc:docChg>
  </pc:docChgLst>
  <pc:docChgLst>
    <pc:chgData name="Sailesh Sirigineedi" userId="n64Mj5L4KPodYr4szN9AcSZCPdeKni14XI1PMHHh+uE=" providerId="None" clId="Web-{00B83563-9350-4BAF-BC22-B5706FB8B288}"/>
    <pc:docChg chg="modSld">
      <pc:chgData name="Sailesh Sirigineedi" userId="n64Mj5L4KPodYr4szN9AcSZCPdeKni14XI1PMHHh+uE=" providerId="None" clId="Web-{00B83563-9350-4BAF-BC22-B5706FB8B288}" dt="2021-11-30T03:23:17.144" v="132" actId="1076"/>
      <pc:docMkLst>
        <pc:docMk/>
      </pc:docMkLst>
      <pc:sldChg chg="addSp delSp modSp modNotes">
        <pc:chgData name="Sailesh Sirigineedi" userId="n64Mj5L4KPodYr4szN9AcSZCPdeKni14XI1PMHHh+uE=" providerId="None" clId="Web-{00B83563-9350-4BAF-BC22-B5706FB8B288}" dt="2021-11-30T03:23:17.144" v="132" actId="1076"/>
        <pc:sldMkLst>
          <pc:docMk/>
          <pc:sldMk cId="2476933313" sldId="263"/>
        </pc:sldMkLst>
        <pc:spChg chg="mod">
          <ac:chgData name="Sailesh Sirigineedi" userId="n64Mj5L4KPodYr4szN9AcSZCPdeKni14XI1PMHHh+uE=" providerId="None" clId="Web-{00B83563-9350-4BAF-BC22-B5706FB8B288}" dt="2021-11-30T03:23:01.956" v="130" actId="1076"/>
          <ac:spMkLst>
            <pc:docMk/>
            <pc:sldMk cId="2476933313" sldId="263"/>
            <ac:spMk id="2" creationId="{492F5F6A-E076-4A47-B6CD-375AAA608ECB}"/>
          </ac:spMkLst>
        </pc:spChg>
        <pc:spChg chg="mod">
          <ac:chgData name="Sailesh Sirigineedi" userId="n64Mj5L4KPodYr4szN9AcSZCPdeKni14XI1PMHHh+uE=" providerId="None" clId="Web-{00B83563-9350-4BAF-BC22-B5706FB8B288}" dt="2021-11-30T03:23:17.144" v="132" actId="1076"/>
          <ac:spMkLst>
            <pc:docMk/>
            <pc:sldMk cId="2476933313" sldId="263"/>
            <ac:spMk id="3" creationId="{45A576A8-4E68-4388-BBC7-DA596D96B89A}"/>
          </ac:spMkLst>
        </pc:spChg>
        <pc:picChg chg="add del mod">
          <ac:chgData name="Sailesh Sirigineedi" userId="n64Mj5L4KPodYr4szN9AcSZCPdeKni14XI1PMHHh+uE=" providerId="None" clId="Web-{00B83563-9350-4BAF-BC22-B5706FB8B288}" dt="2021-11-30T03:10:54.014" v="117"/>
          <ac:picMkLst>
            <pc:docMk/>
            <pc:sldMk cId="2476933313" sldId="263"/>
            <ac:picMk id="4" creationId="{AB94520B-E685-4759-A1D7-0295FED22E82}"/>
          </ac:picMkLst>
        </pc:picChg>
        <pc:picChg chg="add mod">
          <ac:chgData name="Sailesh Sirigineedi" userId="n64Mj5L4KPodYr4szN9AcSZCPdeKni14XI1PMHHh+uE=" providerId="None" clId="Web-{00B83563-9350-4BAF-BC22-B5706FB8B288}" dt="2021-11-30T03:12:06.656" v="127" actId="1076"/>
          <ac:picMkLst>
            <pc:docMk/>
            <pc:sldMk cId="2476933313" sldId="263"/>
            <ac:picMk id="5" creationId="{DC3E2748-1923-45B8-A93F-81CA022043D9}"/>
          </ac:picMkLst>
        </pc:picChg>
        <pc:picChg chg="add mod">
          <ac:chgData name="Sailesh Sirigineedi" userId="n64Mj5L4KPodYr4szN9AcSZCPdeKni14XI1PMHHh+uE=" providerId="None" clId="Web-{00B83563-9350-4BAF-BC22-B5706FB8B288}" dt="2021-11-30T03:12:07.656" v="128" actId="1076"/>
          <ac:picMkLst>
            <pc:docMk/>
            <pc:sldMk cId="2476933313" sldId="263"/>
            <ac:picMk id="6" creationId="{C2DF5922-4FA3-42D7-B745-E8DFE66E60C4}"/>
          </ac:picMkLst>
        </pc:picChg>
        <pc:picChg chg="add del mod">
          <ac:chgData name="Sailesh Sirigineedi" userId="n64Mj5L4KPodYr4szN9AcSZCPdeKni14XI1PMHHh+uE=" providerId="None" clId="Web-{00B83563-9350-4BAF-BC22-B5706FB8B288}" dt="2021-11-30T03:11:54.406" v="124"/>
          <ac:picMkLst>
            <pc:docMk/>
            <pc:sldMk cId="2476933313" sldId="263"/>
            <ac:picMk id="7" creationId="{7F2C3789-930C-468E-9D8A-518BCC64C0BD}"/>
          </ac:picMkLst>
        </pc:picChg>
        <pc:picChg chg="add mod">
          <ac:chgData name="Sailesh Sirigineedi" userId="n64Mj5L4KPodYr4szN9AcSZCPdeKni14XI1PMHHh+uE=" providerId="None" clId="Web-{00B83563-9350-4BAF-BC22-B5706FB8B288}" dt="2021-11-30T03:12:10" v="129" actId="1076"/>
          <ac:picMkLst>
            <pc:docMk/>
            <pc:sldMk cId="2476933313" sldId="263"/>
            <ac:picMk id="8" creationId="{7F41F34F-D789-44EF-ABF0-52C34DC8AB0E}"/>
          </ac:picMkLst>
        </pc:picChg>
      </pc:sldChg>
    </pc:docChg>
  </pc:docChgLst>
  <pc:docChgLst>
    <pc:chgData name="Emily Lea" userId="Auxtc9hesW3brTdsX0yd3+WiO5DPt3fB9GlQgpbb7p4=" providerId="None" clId="Web-{F3601B17-2A12-4E94-9A8F-A0A9571BEDCD}"/>
    <pc:docChg chg="modSld">
      <pc:chgData name="Emily Lea" userId="Auxtc9hesW3brTdsX0yd3+WiO5DPt3fB9GlQgpbb7p4=" providerId="None" clId="Web-{F3601B17-2A12-4E94-9A8F-A0A9571BEDCD}" dt="2022-03-15T03:04:18.797" v="62" actId="20577"/>
      <pc:docMkLst>
        <pc:docMk/>
      </pc:docMkLst>
      <pc:sldChg chg="modSp">
        <pc:chgData name="Emily Lea" userId="Auxtc9hesW3brTdsX0yd3+WiO5DPt3fB9GlQgpbb7p4=" providerId="None" clId="Web-{F3601B17-2A12-4E94-9A8F-A0A9571BEDCD}" dt="2022-03-15T03:03:57.281" v="28" actId="20577"/>
        <pc:sldMkLst>
          <pc:docMk/>
          <pc:sldMk cId="3250276889" sldId="262"/>
        </pc:sldMkLst>
        <pc:spChg chg="mod">
          <ac:chgData name="Emily Lea" userId="Auxtc9hesW3brTdsX0yd3+WiO5DPt3fB9GlQgpbb7p4=" providerId="None" clId="Web-{F3601B17-2A12-4E94-9A8F-A0A9571BEDCD}" dt="2022-03-15T03:03:57.281" v="28" actId="20577"/>
          <ac:spMkLst>
            <pc:docMk/>
            <pc:sldMk cId="3250276889" sldId="262"/>
            <ac:spMk id="7" creationId="{DA000146-AA5B-4BE2-9B97-465FE788545D}"/>
          </ac:spMkLst>
        </pc:spChg>
      </pc:sldChg>
      <pc:sldChg chg="modSp">
        <pc:chgData name="Emily Lea" userId="Auxtc9hesW3brTdsX0yd3+WiO5DPt3fB9GlQgpbb7p4=" providerId="None" clId="Web-{F3601B17-2A12-4E94-9A8F-A0A9571BEDCD}" dt="2022-03-15T03:04:18.797" v="62" actId="20577"/>
        <pc:sldMkLst>
          <pc:docMk/>
          <pc:sldMk cId="2476933313" sldId="263"/>
        </pc:sldMkLst>
        <pc:spChg chg="mod">
          <ac:chgData name="Emily Lea" userId="Auxtc9hesW3brTdsX0yd3+WiO5DPt3fB9GlQgpbb7p4=" providerId="None" clId="Web-{F3601B17-2A12-4E94-9A8F-A0A9571BEDCD}" dt="2022-03-15T03:04:18.797" v="62" actId="20577"/>
          <ac:spMkLst>
            <pc:docMk/>
            <pc:sldMk cId="2476933313" sldId="263"/>
            <ac:spMk id="5" creationId="{0E8915B2-92E7-45C3-9FF2-46DBC4ACC1D4}"/>
          </ac:spMkLst>
        </pc:spChg>
      </pc:sldChg>
    </pc:docChg>
  </pc:docChgLst>
  <pc:docChgLst>
    <pc:chgData name="Sailesh Sirigineedi" userId="n64Mj5L4KPodYr4szN9AcSZCPdeKni14XI1PMHHh+uE=" providerId="None" clId="Web-{F3145A73-C80B-42A2-86DB-593D10F9A66B}"/>
    <pc:docChg chg="modSld">
      <pc:chgData name="Sailesh Sirigineedi" userId="n64Mj5L4KPodYr4szN9AcSZCPdeKni14XI1PMHHh+uE=" providerId="None" clId="Web-{F3145A73-C80B-42A2-86DB-593D10F9A66B}" dt="2022-04-25T23:26:51.919" v="3" actId="1076"/>
      <pc:docMkLst>
        <pc:docMk/>
      </pc:docMkLst>
      <pc:sldChg chg="addSp modSp">
        <pc:chgData name="Sailesh Sirigineedi" userId="n64Mj5L4KPodYr4szN9AcSZCPdeKni14XI1PMHHh+uE=" providerId="None" clId="Web-{F3145A73-C80B-42A2-86DB-593D10F9A66B}" dt="2022-04-25T23:26:51.919" v="3" actId="1076"/>
        <pc:sldMkLst>
          <pc:docMk/>
          <pc:sldMk cId="3250276889" sldId="262"/>
        </pc:sldMkLst>
        <pc:picChg chg="add mod">
          <ac:chgData name="Sailesh Sirigineedi" userId="n64Mj5L4KPodYr4szN9AcSZCPdeKni14XI1PMHHh+uE=" providerId="None" clId="Web-{F3145A73-C80B-42A2-86DB-593D10F9A66B}" dt="2022-04-25T23:26:51.919" v="3" actId="1076"/>
          <ac:picMkLst>
            <pc:docMk/>
            <pc:sldMk cId="3250276889" sldId="262"/>
            <ac:picMk id="4" creationId="{9DED1E5B-4AC5-D489-6C48-2B8B9C880F39}"/>
          </ac:picMkLst>
        </pc:picChg>
      </pc:sldChg>
    </pc:docChg>
  </pc:docChgLst>
  <pc:docChgLst>
    <pc:chgData name="Alan Torres" userId="cUzx1kDToisVkEE+puJC9wuqhpr0WiMc0H23M6cnPnM=" providerId="None" clId="Web-{C6F0C611-B94A-40C1-8B2D-9564D4890BAA}"/>
    <pc:docChg chg="modSld">
      <pc:chgData name="Alan Torres" userId="cUzx1kDToisVkEE+puJC9wuqhpr0WiMc0H23M6cnPnM=" providerId="None" clId="Web-{C6F0C611-B94A-40C1-8B2D-9564D4890BAA}" dt="2021-11-30T00:40:16.193" v="141" actId="20577"/>
      <pc:docMkLst>
        <pc:docMk/>
      </pc:docMkLst>
      <pc:sldChg chg="modSp">
        <pc:chgData name="Alan Torres" userId="cUzx1kDToisVkEE+puJC9wuqhpr0WiMc0H23M6cnPnM=" providerId="None" clId="Web-{C6F0C611-B94A-40C1-8B2D-9564D4890BAA}" dt="2021-11-30T00:40:16.193" v="141" actId="20577"/>
        <pc:sldMkLst>
          <pc:docMk/>
          <pc:sldMk cId="975981454" sldId="258"/>
        </pc:sldMkLst>
        <pc:spChg chg="mod">
          <ac:chgData name="Alan Torres" userId="cUzx1kDToisVkEE+puJC9wuqhpr0WiMc0H23M6cnPnM=" providerId="None" clId="Web-{C6F0C611-B94A-40C1-8B2D-9564D4890BAA}" dt="2021-11-30T00:40:16.193" v="141" actId="20577"/>
          <ac:spMkLst>
            <pc:docMk/>
            <pc:sldMk cId="975981454" sldId="258"/>
            <ac:spMk id="3" creationId="{EA414918-46A0-44B3-B2B1-3F411589E62F}"/>
          </ac:spMkLst>
        </pc:spChg>
      </pc:sldChg>
    </pc:docChg>
  </pc:docChgLst>
  <pc:docChgLst>
    <pc:chgData name="Emily Lea" userId="Auxtc9hesW3brTdsX0yd3+WiO5DPt3fB9GlQgpbb7p4=" providerId="None" clId="Web-{78D5325E-E71A-4622-A563-F053BF5D5E10}"/>
    <pc:docChg chg="modSld">
      <pc:chgData name="Emily Lea" userId="Auxtc9hesW3brTdsX0yd3+WiO5DPt3fB9GlQgpbb7p4=" providerId="None" clId="Web-{78D5325E-E71A-4622-A563-F053BF5D5E10}" dt="2022-04-25T23:00:13.172" v="10"/>
      <pc:docMkLst>
        <pc:docMk/>
      </pc:docMkLst>
      <pc:sldChg chg="delSp">
        <pc:chgData name="Emily Lea" userId="Auxtc9hesW3brTdsX0yd3+WiO5DPt3fB9GlQgpbb7p4=" providerId="None" clId="Web-{78D5325E-E71A-4622-A563-F053BF5D5E10}" dt="2022-04-25T22:59:47.453" v="0"/>
        <pc:sldMkLst>
          <pc:docMk/>
          <pc:sldMk cId="3250276889" sldId="262"/>
        </pc:sldMkLst>
        <pc:picChg chg="del">
          <ac:chgData name="Emily Lea" userId="Auxtc9hesW3brTdsX0yd3+WiO5DPt3fB9GlQgpbb7p4=" providerId="None" clId="Web-{78D5325E-E71A-4622-A563-F053BF5D5E10}" dt="2022-04-25T22:59:47.453" v="0"/>
          <ac:picMkLst>
            <pc:docMk/>
            <pc:sldMk cId="3250276889" sldId="262"/>
            <ac:picMk id="6" creationId="{99ADE37F-C4F4-4E21-8ACE-398322E10C36}"/>
          </ac:picMkLst>
        </pc:picChg>
      </pc:sldChg>
      <pc:sldChg chg="delSp">
        <pc:chgData name="Emily Lea" userId="Auxtc9hesW3brTdsX0yd3+WiO5DPt3fB9GlQgpbb7p4=" providerId="None" clId="Web-{78D5325E-E71A-4622-A563-F053BF5D5E10}" dt="2022-04-25T22:59:51.922" v="2"/>
        <pc:sldMkLst>
          <pc:docMk/>
          <pc:sldMk cId="2476933313" sldId="263"/>
        </pc:sldMkLst>
        <pc:picChg chg="del">
          <ac:chgData name="Emily Lea" userId="Auxtc9hesW3brTdsX0yd3+WiO5DPt3fB9GlQgpbb7p4=" providerId="None" clId="Web-{78D5325E-E71A-4622-A563-F053BF5D5E10}" dt="2022-04-25T22:59:50.422" v="1"/>
          <ac:picMkLst>
            <pc:docMk/>
            <pc:sldMk cId="2476933313" sldId="263"/>
            <ac:picMk id="2" creationId="{2F76D702-CC48-4D88-9A58-7CB4C9FAA97B}"/>
          </ac:picMkLst>
        </pc:picChg>
        <pc:picChg chg="del">
          <ac:chgData name="Emily Lea" userId="Auxtc9hesW3brTdsX0yd3+WiO5DPt3fB9GlQgpbb7p4=" providerId="None" clId="Web-{78D5325E-E71A-4622-A563-F053BF5D5E10}" dt="2022-04-25T22:59:51.922" v="2"/>
          <ac:picMkLst>
            <pc:docMk/>
            <pc:sldMk cId="2476933313" sldId="263"/>
            <ac:picMk id="6" creationId="{7903E985-184A-480E-AB0F-B065CB16F1F2}"/>
          </ac:picMkLst>
        </pc:picChg>
      </pc:sldChg>
      <pc:sldChg chg="delSp">
        <pc:chgData name="Emily Lea" userId="Auxtc9hesW3brTdsX0yd3+WiO5DPt3fB9GlQgpbb7p4=" providerId="None" clId="Web-{78D5325E-E71A-4622-A563-F053BF5D5E10}" dt="2022-04-25T22:59:55.594" v="4"/>
        <pc:sldMkLst>
          <pc:docMk/>
          <pc:sldMk cId="3756512187" sldId="264"/>
        </pc:sldMkLst>
        <pc:picChg chg="del">
          <ac:chgData name="Emily Lea" userId="Auxtc9hesW3brTdsX0yd3+WiO5DPt3fB9GlQgpbb7p4=" providerId="None" clId="Web-{78D5325E-E71A-4622-A563-F053BF5D5E10}" dt="2022-04-25T22:59:54.188" v="3"/>
          <ac:picMkLst>
            <pc:docMk/>
            <pc:sldMk cId="3756512187" sldId="264"/>
            <ac:picMk id="4" creationId="{F6970A7D-53AC-43E5-BEBF-F1B782E14C6A}"/>
          </ac:picMkLst>
        </pc:picChg>
        <pc:picChg chg="del">
          <ac:chgData name="Emily Lea" userId="Auxtc9hesW3brTdsX0yd3+WiO5DPt3fB9GlQgpbb7p4=" providerId="None" clId="Web-{78D5325E-E71A-4622-A563-F053BF5D5E10}" dt="2022-04-25T22:59:55.594" v="4"/>
          <ac:picMkLst>
            <pc:docMk/>
            <pc:sldMk cId="3756512187" sldId="264"/>
            <ac:picMk id="5" creationId="{E53B655B-B58E-4614-8F1B-3D067AC4171E}"/>
          </ac:picMkLst>
        </pc:picChg>
      </pc:sldChg>
      <pc:sldChg chg="delSp">
        <pc:chgData name="Emily Lea" userId="Auxtc9hesW3brTdsX0yd3+WiO5DPt3fB9GlQgpbb7p4=" providerId="None" clId="Web-{78D5325E-E71A-4622-A563-F053BF5D5E10}" dt="2022-04-25T23:00:13.172" v="10"/>
        <pc:sldMkLst>
          <pc:docMk/>
          <pc:sldMk cId="436338876" sldId="266"/>
        </pc:sldMkLst>
        <pc:picChg chg="del">
          <ac:chgData name="Emily Lea" userId="Auxtc9hesW3brTdsX0yd3+WiO5DPt3fB9GlQgpbb7p4=" providerId="None" clId="Web-{78D5325E-E71A-4622-A563-F053BF5D5E10}" dt="2022-04-25T23:00:13.172" v="10"/>
          <ac:picMkLst>
            <pc:docMk/>
            <pc:sldMk cId="436338876" sldId="266"/>
            <ac:picMk id="4" creationId="{4A33CC4E-CE47-4838-9717-EDD8447D4118}"/>
          </ac:picMkLst>
        </pc:picChg>
      </pc:sldChg>
      <pc:sldChg chg="delSp">
        <pc:chgData name="Emily Lea" userId="Auxtc9hesW3brTdsX0yd3+WiO5DPt3fB9GlQgpbb7p4=" providerId="None" clId="Web-{78D5325E-E71A-4622-A563-F053BF5D5E10}" dt="2022-04-25T23:00:10.625" v="9"/>
        <pc:sldMkLst>
          <pc:docMk/>
          <pc:sldMk cId="358121114" sldId="267"/>
        </pc:sldMkLst>
        <pc:picChg chg="del">
          <ac:chgData name="Emily Lea" userId="Auxtc9hesW3brTdsX0yd3+WiO5DPt3fB9GlQgpbb7p4=" providerId="None" clId="Web-{78D5325E-E71A-4622-A563-F053BF5D5E10}" dt="2022-04-25T23:00:09.141" v="8"/>
          <ac:picMkLst>
            <pc:docMk/>
            <pc:sldMk cId="358121114" sldId="267"/>
            <ac:picMk id="6" creationId="{D83A443F-C242-4B82-87A9-021FDD9760F8}"/>
          </ac:picMkLst>
        </pc:picChg>
        <pc:picChg chg="del">
          <ac:chgData name="Emily Lea" userId="Auxtc9hesW3brTdsX0yd3+WiO5DPt3fB9GlQgpbb7p4=" providerId="None" clId="Web-{78D5325E-E71A-4622-A563-F053BF5D5E10}" dt="2022-04-25T23:00:10.625" v="9"/>
          <ac:picMkLst>
            <pc:docMk/>
            <pc:sldMk cId="358121114" sldId="267"/>
            <ac:picMk id="7" creationId="{3C7C1999-25AC-4AB5-B979-D948AB479D91}"/>
          </ac:picMkLst>
        </pc:picChg>
      </pc:sldChg>
      <pc:sldChg chg="delSp">
        <pc:chgData name="Emily Lea" userId="Auxtc9hesW3brTdsX0yd3+WiO5DPt3fB9GlQgpbb7p4=" providerId="None" clId="Web-{78D5325E-E71A-4622-A563-F053BF5D5E10}" dt="2022-04-25T23:00:03.750" v="7"/>
        <pc:sldMkLst>
          <pc:docMk/>
          <pc:sldMk cId="634126224" sldId="268"/>
        </pc:sldMkLst>
        <pc:picChg chg="del">
          <ac:chgData name="Emily Lea" userId="Auxtc9hesW3brTdsX0yd3+WiO5DPt3fB9GlQgpbb7p4=" providerId="None" clId="Web-{78D5325E-E71A-4622-A563-F053BF5D5E10}" dt="2022-04-25T23:00:03.750" v="7"/>
          <ac:picMkLst>
            <pc:docMk/>
            <pc:sldMk cId="634126224" sldId="268"/>
            <ac:picMk id="4" creationId="{819E5FF8-1C10-4B1E-89DD-2420708FA0A4}"/>
          </ac:picMkLst>
        </pc:picChg>
      </pc:sldChg>
      <pc:sldChg chg="addSp delSp modSp">
        <pc:chgData name="Emily Lea" userId="Auxtc9hesW3brTdsX0yd3+WiO5DPt3fB9GlQgpbb7p4=" providerId="None" clId="Web-{78D5325E-E71A-4622-A563-F053BF5D5E10}" dt="2022-04-25T23:00:00.578" v="6"/>
        <pc:sldMkLst>
          <pc:docMk/>
          <pc:sldMk cId="2621653374" sldId="269"/>
        </pc:sldMkLst>
        <pc:spChg chg="add mod">
          <ac:chgData name="Emily Lea" userId="Auxtc9hesW3brTdsX0yd3+WiO5DPt3fB9GlQgpbb7p4=" providerId="None" clId="Web-{78D5325E-E71A-4622-A563-F053BF5D5E10}" dt="2022-04-25T23:00:00.578" v="6"/>
          <ac:spMkLst>
            <pc:docMk/>
            <pc:sldMk cId="2621653374" sldId="269"/>
            <ac:spMk id="9" creationId="{3FD9833B-9CBE-6F92-0C5D-ADBE499B38E6}"/>
          </ac:spMkLst>
        </pc:spChg>
        <pc:picChg chg="del">
          <ac:chgData name="Emily Lea" userId="Auxtc9hesW3brTdsX0yd3+WiO5DPt3fB9GlQgpbb7p4=" providerId="None" clId="Web-{78D5325E-E71A-4622-A563-F053BF5D5E10}" dt="2022-04-25T23:00:00.578" v="6"/>
          <ac:picMkLst>
            <pc:docMk/>
            <pc:sldMk cId="2621653374" sldId="269"/>
            <ac:picMk id="4" creationId="{6A644968-BA19-4DEC-9E35-6387C28693A5}"/>
          </ac:picMkLst>
        </pc:picChg>
        <pc:picChg chg="del">
          <ac:chgData name="Emily Lea" userId="Auxtc9hesW3brTdsX0yd3+WiO5DPt3fB9GlQgpbb7p4=" providerId="None" clId="Web-{78D5325E-E71A-4622-A563-F053BF5D5E10}" dt="2022-04-25T22:59:59" v="5"/>
          <ac:picMkLst>
            <pc:docMk/>
            <pc:sldMk cId="2621653374" sldId="269"/>
            <ac:picMk id="5" creationId="{BDB37F7B-A5FB-4A3B-8DEE-4BAB7FC04D90}"/>
          </ac:picMkLst>
        </pc:picChg>
      </pc:sldChg>
    </pc:docChg>
  </pc:docChgLst>
  <pc:docChgLst>
    <pc:chgData name="Emily Lea" userId="Auxtc9hesW3brTdsX0yd3+WiO5DPt3fB9GlQgpbb7p4=" providerId="None" clId="Web-{7A694547-9868-4A02-929F-D36343CAC949}"/>
    <pc:docChg chg="modSld">
      <pc:chgData name="Emily Lea" userId="Auxtc9hesW3brTdsX0yd3+WiO5DPt3fB9GlQgpbb7p4=" providerId="None" clId="Web-{7A694547-9868-4A02-929F-D36343CAC949}" dt="2021-11-30T00:00:29.199" v="7" actId="20577"/>
      <pc:docMkLst>
        <pc:docMk/>
      </pc:docMkLst>
      <pc:sldChg chg="modSp">
        <pc:chgData name="Emily Lea" userId="Auxtc9hesW3brTdsX0yd3+WiO5DPt3fB9GlQgpbb7p4=" providerId="None" clId="Web-{7A694547-9868-4A02-929F-D36343CAC949}" dt="2021-11-30T00:00:29.199" v="7" actId="20577"/>
        <pc:sldMkLst>
          <pc:docMk/>
          <pc:sldMk cId="4250493977" sldId="257"/>
        </pc:sldMkLst>
        <pc:spChg chg="mod">
          <ac:chgData name="Emily Lea" userId="Auxtc9hesW3brTdsX0yd3+WiO5DPt3fB9GlQgpbb7p4=" providerId="None" clId="Web-{7A694547-9868-4A02-929F-D36343CAC949}" dt="2021-11-30T00:00:29.199" v="7" actId="20577"/>
          <ac:spMkLst>
            <pc:docMk/>
            <pc:sldMk cId="4250493977" sldId="257"/>
            <ac:spMk id="2" creationId="{469611E1-382C-4171-9D91-18820CEE934E}"/>
          </ac:spMkLst>
        </pc:spChg>
      </pc:sldChg>
    </pc:docChg>
  </pc:docChgLst>
  <pc:docChgLst>
    <pc:chgData name="Emily Lea" userId="Auxtc9hesW3brTdsX0yd3+WiO5DPt3fB9GlQgpbb7p4=" providerId="None" clId="Web-{9BA1BA2F-A52E-4955-820C-AE92B79A96C4}"/>
    <pc:docChg chg="modSld">
      <pc:chgData name="Emily Lea" userId="Auxtc9hesW3brTdsX0yd3+WiO5DPt3fB9GlQgpbb7p4=" providerId="None" clId="Web-{9BA1BA2F-A52E-4955-820C-AE92B79A96C4}" dt="2021-11-29T17:20:34.097" v="81" actId="20577"/>
      <pc:docMkLst>
        <pc:docMk/>
      </pc:docMkLst>
      <pc:sldChg chg="modSp">
        <pc:chgData name="Emily Lea" userId="Auxtc9hesW3brTdsX0yd3+WiO5DPt3fB9GlQgpbb7p4=" providerId="None" clId="Web-{9BA1BA2F-A52E-4955-820C-AE92B79A96C4}" dt="2021-11-29T17:20:34.097" v="81" actId="20577"/>
        <pc:sldMkLst>
          <pc:docMk/>
          <pc:sldMk cId="109857222" sldId="256"/>
        </pc:sldMkLst>
        <pc:spChg chg="mod">
          <ac:chgData name="Emily Lea" userId="Auxtc9hesW3brTdsX0yd3+WiO5DPt3fB9GlQgpbb7p4=" providerId="None" clId="Web-{9BA1BA2F-A52E-4955-820C-AE92B79A96C4}" dt="2021-11-29T17:19:32.767" v="2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mily Lea" userId="Auxtc9hesW3brTdsX0yd3+WiO5DPt3fB9GlQgpbb7p4=" providerId="None" clId="Web-{9BA1BA2F-A52E-4955-820C-AE92B79A96C4}" dt="2021-11-29T17:20:34.097" v="8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Emily Lea" userId="Auxtc9hesW3brTdsX0yd3+WiO5DPt3fB9GlQgpbb7p4=" providerId="None" clId="Web-{87EDC9BA-3A34-48F9-A183-B7E58EE0C823}"/>
    <pc:docChg chg="modSld">
      <pc:chgData name="Emily Lea" userId="Auxtc9hesW3brTdsX0yd3+WiO5DPt3fB9GlQgpbb7p4=" providerId="None" clId="Web-{87EDC9BA-3A34-48F9-A183-B7E58EE0C823}" dt="2022-04-26T03:17:49.473" v="81" actId="14100"/>
      <pc:docMkLst>
        <pc:docMk/>
      </pc:docMkLst>
      <pc:sldChg chg="addSp delSp modSp">
        <pc:chgData name="Emily Lea" userId="Auxtc9hesW3brTdsX0yd3+WiO5DPt3fB9GlQgpbb7p4=" providerId="None" clId="Web-{87EDC9BA-3A34-48F9-A183-B7E58EE0C823}" dt="2022-04-26T03:09:24.753" v="2"/>
        <pc:sldMkLst>
          <pc:docMk/>
          <pc:sldMk cId="2892089029" sldId="265"/>
        </pc:sldMkLst>
        <pc:spChg chg="add del mod">
          <ac:chgData name="Emily Lea" userId="Auxtc9hesW3brTdsX0yd3+WiO5DPt3fB9GlQgpbb7p4=" providerId="None" clId="Web-{87EDC9BA-3A34-48F9-A183-B7E58EE0C823}" dt="2022-04-26T03:09:24.753" v="2"/>
          <ac:spMkLst>
            <pc:docMk/>
            <pc:sldMk cId="2892089029" sldId="265"/>
            <ac:spMk id="7" creationId="{5957B21D-38EA-0D52-2C86-71A0F71FA633}"/>
          </ac:spMkLst>
        </pc:spChg>
      </pc:sldChg>
      <pc:sldChg chg="addSp modSp">
        <pc:chgData name="Emily Lea" userId="Auxtc9hesW3brTdsX0yd3+WiO5DPt3fB9GlQgpbb7p4=" providerId="None" clId="Web-{87EDC9BA-3A34-48F9-A183-B7E58EE0C823}" dt="2022-04-26T03:17:23.159" v="79" actId="14100"/>
        <pc:sldMkLst>
          <pc:docMk/>
          <pc:sldMk cId="2252142763" sldId="270"/>
        </pc:sldMkLst>
        <pc:spChg chg="add mod">
          <ac:chgData name="Emily Lea" userId="Auxtc9hesW3brTdsX0yd3+WiO5DPt3fB9GlQgpbb7p4=" providerId="None" clId="Web-{87EDC9BA-3A34-48F9-A183-B7E58EE0C823}" dt="2022-04-26T03:17:23.159" v="79" actId="14100"/>
          <ac:spMkLst>
            <pc:docMk/>
            <pc:sldMk cId="2252142763" sldId="270"/>
            <ac:spMk id="3" creationId="{2C7FF976-1749-9C1D-1411-AF73A3D11F55}"/>
          </ac:spMkLst>
        </pc:spChg>
        <pc:picChg chg="add mod">
          <ac:chgData name="Emily Lea" userId="Auxtc9hesW3brTdsX0yd3+WiO5DPt3fB9GlQgpbb7p4=" providerId="None" clId="Web-{87EDC9BA-3A34-48F9-A183-B7E58EE0C823}" dt="2022-04-26T03:14:43.867" v="5" actId="14100"/>
          <ac:picMkLst>
            <pc:docMk/>
            <pc:sldMk cId="2252142763" sldId="270"/>
            <ac:picMk id="2" creationId="{77665568-49C9-740B-DC37-EDDF7CCFD57B}"/>
          </ac:picMkLst>
        </pc:picChg>
      </pc:sldChg>
      <pc:sldChg chg="modSp">
        <pc:chgData name="Emily Lea" userId="Auxtc9hesW3brTdsX0yd3+WiO5DPt3fB9GlQgpbb7p4=" providerId="None" clId="Web-{87EDC9BA-3A34-48F9-A183-B7E58EE0C823}" dt="2022-04-26T03:17:49.473" v="81" actId="14100"/>
        <pc:sldMkLst>
          <pc:docMk/>
          <pc:sldMk cId="763553594" sldId="275"/>
        </pc:sldMkLst>
        <pc:spChg chg="mod">
          <ac:chgData name="Emily Lea" userId="Auxtc9hesW3brTdsX0yd3+WiO5DPt3fB9GlQgpbb7p4=" providerId="None" clId="Web-{87EDC9BA-3A34-48F9-A183-B7E58EE0C823}" dt="2022-04-26T03:17:49.473" v="81" actId="14100"/>
          <ac:spMkLst>
            <pc:docMk/>
            <pc:sldMk cId="763553594" sldId="275"/>
            <ac:spMk id="2" creationId="{6FE3F88F-32F9-CDDD-5E68-2BFEDD4C05C7}"/>
          </ac:spMkLst>
        </pc:spChg>
      </pc:sldChg>
    </pc:docChg>
  </pc:docChgLst>
  <pc:docChgLst>
    <pc:chgData name="Alan Torres" userId="cUzx1kDToisVkEE+puJC9wuqhpr0WiMc0H23M6cnPnM=" providerId="None" clId="Web-{49D7CE1C-FDAF-4074-AA71-0CFDC6F08831}"/>
    <pc:docChg chg="modSld">
      <pc:chgData name="Alan Torres" userId="cUzx1kDToisVkEE+puJC9wuqhpr0WiMc0H23M6cnPnM=" providerId="None" clId="Web-{49D7CE1C-FDAF-4074-AA71-0CFDC6F08831}" dt="2021-11-30T03:51:53.441" v="285" actId="20577"/>
      <pc:docMkLst>
        <pc:docMk/>
      </pc:docMkLst>
      <pc:sldChg chg="addSp delSp modSp">
        <pc:chgData name="Alan Torres" userId="cUzx1kDToisVkEE+puJC9wuqhpr0WiMc0H23M6cnPnM=" providerId="None" clId="Web-{49D7CE1C-FDAF-4074-AA71-0CFDC6F08831}" dt="2021-11-30T03:51:53.441" v="285" actId="20577"/>
        <pc:sldMkLst>
          <pc:docMk/>
          <pc:sldMk cId="975981454" sldId="258"/>
        </pc:sldMkLst>
        <pc:spChg chg="add mod">
          <ac:chgData name="Alan Torres" userId="cUzx1kDToisVkEE+puJC9wuqhpr0WiMc0H23M6cnPnM=" providerId="None" clId="Web-{49D7CE1C-FDAF-4074-AA71-0CFDC6F08831}" dt="2021-11-30T03:51:53.441" v="285" actId="20577"/>
          <ac:spMkLst>
            <pc:docMk/>
            <pc:sldMk cId="975981454" sldId="258"/>
            <ac:spMk id="2" creationId="{55DAA11C-1DD9-408C-9B26-25F66F23E092}"/>
          </ac:spMkLst>
        </pc:spChg>
        <pc:spChg chg="del mod">
          <ac:chgData name="Alan Torres" userId="cUzx1kDToisVkEE+puJC9wuqhpr0WiMc0H23M6cnPnM=" providerId="None" clId="Web-{49D7CE1C-FDAF-4074-AA71-0CFDC6F08831}" dt="2021-11-30T03:20:28.198" v="2"/>
          <ac:spMkLst>
            <pc:docMk/>
            <pc:sldMk cId="975981454" sldId="258"/>
            <ac:spMk id="2" creationId="{F921D86E-E80A-4674-9A25-1D7D13D75B77}"/>
          </ac:spMkLst>
        </pc:spChg>
        <pc:spChg chg="add mod">
          <ac:chgData name="Alan Torres" userId="cUzx1kDToisVkEE+puJC9wuqhpr0WiMc0H23M6cnPnM=" providerId="None" clId="Web-{49D7CE1C-FDAF-4074-AA71-0CFDC6F08831}" dt="2021-11-30T03:22:17.092" v="38"/>
          <ac:spMkLst>
            <pc:docMk/>
            <pc:sldMk cId="975981454" sldId="258"/>
            <ac:spMk id="3" creationId="{A6D71F3A-8591-42E7-AE33-1E8F7FDF3AB3}"/>
          </ac:spMkLst>
        </pc:spChg>
        <pc:spChg chg="add del mod">
          <ac:chgData name="Alan Torres" userId="cUzx1kDToisVkEE+puJC9wuqhpr0WiMc0H23M6cnPnM=" providerId="None" clId="Web-{49D7CE1C-FDAF-4074-AA71-0CFDC6F08831}" dt="2021-11-30T03:35:22.865" v="231"/>
          <ac:spMkLst>
            <pc:docMk/>
            <pc:sldMk cId="975981454" sldId="258"/>
            <ac:spMk id="8" creationId="{13BB8C0F-3BB6-48B8-B949-F0E568891491}"/>
          </ac:spMkLst>
        </pc:spChg>
        <pc:grpChg chg="del mod">
          <ac:chgData name="Alan Torres" userId="cUzx1kDToisVkEE+puJC9wuqhpr0WiMc0H23M6cnPnM=" providerId="None" clId="Web-{49D7CE1C-FDAF-4074-AA71-0CFDC6F08831}" dt="2021-11-30T03:49:13.514" v="239"/>
          <ac:grpSpMkLst>
            <pc:docMk/>
            <pc:sldMk cId="975981454" sldId="258"/>
            <ac:grpSpMk id="7" creationId="{B44A6101-3344-4214-B543-C8CD7FDC1384}"/>
          </ac:grpSpMkLst>
        </pc:grpChg>
        <pc:picChg chg="mod topLvl">
          <ac:chgData name="Alan Torres" userId="cUzx1kDToisVkEE+puJC9wuqhpr0WiMc0H23M6cnPnM=" providerId="None" clId="Web-{49D7CE1C-FDAF-4074-AA71-0CFDC6F08831}" dt="2021-11-30T03:49:24.124" v="246" actId="1076"/>
          <ac:picMkLst>
            <pc:docMk/>
            <pc:sldMk cId="975981454" sldId="258"/>
            <ac:picMk id="4" creationId="{D686B54D-9BD2-4694-9705-30BC9C143DEF}"/>
          </ac:picMkLst>
        </pc:picChg>
        <pc:picChg chg="mod topLvl">
          <ac:chgData name="Alan Torres" userId="cUzx1kDToisVkEE+puJC9wuqhpr0WiMc0H23M6cnPnM=" providerId="None" clId="Web-{49D7CE1C-FDAF-4074-AA71-0CFDC6F08831}" dt="2021-11-30T03:49:24.155" v="247" actId="1076"/>
          <ac:picMkLst>
            <pc:docMk/>
            <pc:sldMk cId="975981454" sldId="258"/>
            <ac:picMk id="5" creationId="{7072DCB3-1D38-43B7-AD42-291272670111}"/>
          </ac:picMkLst>
        </pc:picChg>
        <pc:picChg chg="mod topLvl">
          <ac:chgData name="Alan Torres" userId="cUzx1kDToisVkEE+puJC9wuqhpr0WiMc0H23M6cnPnM=" providerId="None" clId="Web-{49D7CE1C-FDAF-4074-AA71-0CFDC6F08831}" dt="2021-11-30T03:49:24.202" v="248" actId="1076"/>
          <ac:picMkLst>
            <pc:docMk/>
            <pc:sldMk cId="975981454" sldId="258"/>
            <ac:picMk id="6" creationId="{02ACE66D-0EBD-4E98-8958-40C9BB77AB24}"/>
          </ac:picMkLst>
        </pc:picChg>
        <pc:picChg chg="add mod">
          <ac:chgData name="Alan Torres" userId="cUzx1kDToisVkEE+puJC9wuqhpr0WiMc0H23M6cnPnM=" providerId="None" clId="Web-{49D7CE1C-FDAF-4074-AA71-0CFDC6F08831}" dt="2021-11-30T03:49:36.109" v="252" actId="1076"/>
          <ac:picMkLst>
            <pc:docMk/>
            <pc:sldMk cId="975981454" sldId="258"/>
            <ac:picMk id="9" creationId="{C083AFE2-CE3A-4910-85CB-0E05C0906C2E}"/>
          </ac:picMkLst>
        </pc:picChg>
      </pc:sldChg>
      <pc:sldChg chg="modSp">
        <pc:chgData name="Alan Torres" userId="cUzx1kDToisVkEE+puJC9wuqhpr0WiMc0H23M6cnPnM=" providerId="None" clId="Web-{49D7CE1C-FDAF-4074-AA71-0CFDC6F08831}" dt="2021-11-30T03:22:42.390" v="39" actId="20577"/>
        <pc:sldMkLst>
          <pc:docMk/>
          <pc:sldMk cId="3250276889" sldId="262"/>
        </pc:sldMkLst>
        <pc:spChg chg="mod">
          <ac:chgData name="Alan Torres" userId="cUzx1kDToisVkEE+puJC9wuqhpr0WiMc0H23M6cnPnM=" providerId="None" clId="Web-{49D7CE1C-FDAF-4074-AA71-0CFDC6F08831}" dt="2021-11-30T03:22:42.390" v="39" actId="20577"/>
          <ac:spMkLst>
            <pc:docMk/>
            <pc:sldMk cId="3250276889" sldId="262"/>
            <ac:spMk id="2" creationId="{B4E81B07-6E23-4499-91B8-2BAE6F526126}"/>
          </ac:spMkLst>
        </pc:spChg>
      </pc:sldChg>
      <pc:sldChg chg="modSp">
        <pc:chgData name="Alan Torres" userId="cUzx1kDToisVkEE+puJC9wuqhpr0WiMc0H23M6cnPnM=" providerId="None" clId="Web-{49D7CE1C-FDAF-4074-AA71-0CFDC6F08831}" dt="2021-11-30T03:22:53.234" v="40" actId="1076"/>
        <pc:sldMkLst>
          <pc:docMk/>
          <pc:sldMk cId="2476933313" sldId="263"/>
        </pc:sldMkLst>
        <pc:picChg chg="mod">
          <ac:chgData name="Alan Torres" userId="cUzx1kDToisVkEE+puJC9wuqhpr0WiMc0H23M6cnPnM=" providerId="None" clId="Web-{49D7CE1C-FDAF-4074-AA71-0CFDC6F08831}" dt="2021-11-30T03:22:53.234" v="40" actId="1076"/>
          <ac:picMkLst>
            <pc:docMk/>
            <pc:sldMk cId="2476933313" sldId="263"/>
            <ac:picMk id="5" creationId="{DC3E2748-1923-45B8-A93F-81CA022043D9}"/>
          </ac:picMkLst>
        </pc:picChg>
      </pc:sldChg>
    </pc:docChg>
  </pc:docChgLst>
  <pc:docChgLst>
    <pc:chgData name="Sailesh Sirigineedi" userId="n64Mj5L4KPodYr4szN9AcSZCPdeKni14XI1PMHHh+uE=" providerId="None" clId="Web-{16366F43-877D-4678-BBC1-BE1D161D4CBF}"/>
    <pc:docChg chg="modSld">
      <pc:chgData name="Sailesh Sirigineedi" userId="n64Mj5L4KPodYr4szN9AcSZCPdeKni14XI1PMHHh+uE=" providerId="None" clId="Web-{16366F43-877D-4678-BBC1-BE1D161D4CBF}" dt="2021-11-30T00:35:52.988" v="104" actId="20577"/>
      <pc:docMkLst>
        <pc:docMk/>
      </pc:docMkLst>
      <pc:sldChg chg="modSp">
        <pc:chgData name="Sailesh Sirigineedi" userId="n64Mj5L4KPodYr4szN9AcSZCPdeKni14XI1PMHHh+uE=" providerId="None" clId="Web-{16366F43-877D-4678-BBC1-BE1D161D4CBF}" dt="2021-11-30T00:35:52.988" v="104" actId="20577"/>
        <pc:sldMkLst>
          <pc:docMk/>
          <pc:sldMk cId="1734048370" sldId="261"/>
        </pc:sldMkLst>
        <pc:spChg chg="mod">
          <ac:chgData name="Sailesh Sirigineedi" userId="n64Mj5L4KPodYr4szN9AcSZCPdeKni14XI1PMHHh+uE=" providerId="None" clId="Web-{16366F43-877D-4678-BBC1-BE1D161D4CBF}" dt="2021-11-30T00:35:52.988" v="104" actId="20577"/>
          <ac:spMkLst>
            <pc:docMk/>
            <pc:sldMk cId="1734048370" sldId="261"/>
            <ac:spMk id="3" creationId="{B8A2577E-3850-485B-8959-20D00EA7A527}"/>
          </ac:spMkLst>
        </pc:spChg>
      </pc:sldChg>
    </pc:docChg>
  </pc:docChgLst>
  <pc:docChgLst>
    <pc:chgData name="Alan Torres" userId="cUzx1kDToisVkEE+puJC9wuqhpr0WiMc0H23M6cnPnM=" providerId="None" clId="Web-{A380020E-271A-4068-A84B-2D9949CC270A}"/>
    <pc:docChg chg="modSld">
      <pc:chgData name="Alan Torres" userId="cUzx1kDToisVkEE+puJC9wuqhpr0WiMc0H23M6cnPnM=" providerId="None" clId="Web-{A380020E-271A-4068-A84B-2D9949CC270A}" dt="2022-04-26T01:45:20.320" v="20" actId="1076"/>
      <pc:docMkLst>
        <pc:docMk/>
      </pc:docMkLst>
      <pc:sldChg chg="modSp">
        <pc:chgData name="Alan Torres" userId="cUzx1kDToisVkEE+puJC9wuqhpr0WiMc0H23M6cnPnM=" providerId="None" clId="Web-{A380020E-271A-4068-A84B-2D9949CC270A}" dt="2022-04-26T01:45:20.320" v="20" actId="1076"/>
        <pc:sldMkLst>
          <pc:docMk/>
          <pc:sldMk cId="2892089029" sldId="265"/>
        </pc:sldMkLst>
        <pc:spChg chg="mod">
          <ac:chgData name="Alan Torres" userId="cUzx1kDToisVkEE+puJC9wuqhpr0WiMc0H23M6cnPnM=" providerId="None" clId="Web-{A380020E-271A-4068-A84B-2D9949CC270A}" dt="2022-04-26T01:41:17.018" v="7" actId="20577"/>
          <ac:spMkLst>
            <pc:docMk/>
            <pc:sldMk cId="2892089029" sldId="265"/>
            <ac:spMk id="4" creationId="{7114814B-4052-473C-951D-C3A49651C9B1}"/>
          </ac:spMkLst>
        </pc:spChg>
        <pc:picChg chg="mod">
          <ac:chgData name="Alan Torres" userId="cUzx1kDToisVkEE+puJC9wuqhpr0WiMc0H23M6cnPnM=" providerId="None" clId="Web-{A380020E-271A-4068-A84B-2D9949CC270A}" dt="2022-04-26T01:45:20.320" v="20" actId="1076"/>
          <ac:picMkLst>
            <pc:docMk/>
            <pc:sldMk cId="2892089029" sldId="265"/>
            <ac:picMk id="2" creationId="{832FD295-08FE-6BBF-922C-6D94CA884A2E}"/>
          </ac:picMkLst>
        </pc:picChg>
        <pc:picChg chg="mod">
          <ac:chgData name="Alan Torres" userId="cUzx1kDToisVkEE+puJC9wuqhpr0WiMc0H23M6cnPnM=" providerId="None" clId="Web-{A380020E-271A-4068-A84B-2D9949CC270A}" dt="2022-04-26T01:45:20.242" v="18" actId="1076"/>
          <ac:picMkLst>
            <pc:docMk/>
            <pc:sldMk cId="2892089029" sldId="265"/>
            <ac:picMk id="3" creationId="{E50C28BE-FD40-6D27-113F-58AD24ACCF9A}"/>
          </ac:picMkLst>
        </pc:picChg>
        <pc:picChg chg="mod">
          <ac:chgData name="Alan Torres" userId="cUzx1kDToisVkEE+puJC9wuqhpr0WiMc0H23M6cnPnM=" providerId="None" clId="Web-{A380020E-271A-4068-A84B-2D9949CC270A}" dt="2022-04-26T01:45:20.289" v="19" actId="1076"/>
          <ac:picMkLst>
            <pc:docMk/>
            <pc:sldMk cId="2892089029" sldId="265"/>
            <ac:picMk id="6" creationId="{0B971ADF-38D8-5666-3426-9DA1F1EE5862}"/>
          </ac:picMkLst>
        </pc:picChg>
      </pc:sldChg>
      <pc:sldChg chg="modSp">
        <pc:chgData name="Alan Torres" userId="cUzx1kDToisVkEE+puJC9wuqhpr0WiMc0H23M6cnPnM=" providerId="None" clId="Web-{A380020E-271A-4068-A84B-2D9949CC270A}" dt="2022-04-26T01:40:59.315" v="4" actId="1076"/>
        <pc:sldMkLst>
          <pc:docMk/>
          <pc:sldMk cId="665468350" sldId="274"/>
        </pc:sldMkLst>
        <pc:spChg chg="mod">
          <ac:chgData name="Alan Torres" userId="cUzx1kDToisVkEE+puJC9wuqhpr0WiMc0H23M6cnPnM=" providerId="None" clId="Web-{A380020E-271A-4068-A84B-2D9949CC270A}" dt="2022-04-26T01:40:59.315" v="4" actId="1076"/>
          <ac:spMkLst>
            <pc:docMk/>
            <pc:sldMk cId="665468350" sldId="274"/>
            <ac:spMk id="3" creationId="{E0BCF1C2-FFA8-4F96-42C5-81CCE80F0FF2}"/>
          </ac:spMkLst>
        </pc:spChg>
      </pc:sldChg>
    </pc:docChg>
  </pc:docChgLst>
  <pc:docChgLst>
    <pc:chgData name="Alan Torres" userId="cUzx1kDToisVkEE+puJC9wuqhpr0WiMc0H23M6cnPnM=" providerId="None" clId="Web-{DE66314C-4750-4D73-8F07-968E8B860472}"/>
    <pc:docChg chg="modSld">
      <pc:chgData name="Alan Torres" userId="cUzx1kDToisVkEE+puJC9wuqhpr0WiMc0H23M6cnPnM=" providerId="None" clId="Web-{DE66314C-4750-4D73-8F07-968E8B860472}" dt="2021-11-30T03:16:06.519" v="19" actId="1076"/>
      <pc:docMkLst>
        <pc:docMk/>
      </pc:docMkLst>
      <pc:sldChg chg="addSp delSp modSp">
        <pc:chgData name="Alan Torres" userId="cUzx1kDToisVkEE+puJC9wuqhpr0WiMc0H23M6cnPnM=" providerId="None" clId="Web-{DE66314C-4750-4D73-8F07-968E8B860472}" dt="2021-11-30T03:16:06.519" v="19" actId="1076"/>
        <pc:sldMkLst>
          <pc:docMk/>
          <pc:sldMk cId="975981454" sldId="258"/>
        </pc:sldMkLst>
        <pc:spChg chg="mod">
          <ac:chgData name="Alan Torres" userId="cUzx1kDToisVkEE+puJC9wuqhpr0WiMc0H23M6cnPnM=" providerId="None" clId="Web-{DE66314C-4750-4D73-8F07-968E8B860472}" dt="2021-11-30T03:16:06.519" v="19" actId="1076"/>
          <ac:spMkLst>
            <pc:docMk/>
            <pc:sldMk cId="975981454" sldId="258"/>
            <ac:spMk id="2" creationId="{F921D86E-E80A-4674-9A25-1D7D13D75B77}"/>
          </ac:spMkLst>
        </pc:spChg>
        <pc:spChg chg="del">
          <ac:chgData name="Alan Torres" userId="cUzx1kDToisVkEE+puJC9wuqhpr0WiMc0H23M6cnPnM=" providerId="None" clId="Web-{DE66314C-4750-4D73-8F07-968E8B860472}" dt="2021-11-30T03:06:16.642" v="0"/>
          <ac:spMkLst>
            <pc:docMk/>
            <pc:sldMk cId="975981454" sldId="258"/>
            <ac:spMk id="3" creationId="{EA414918-46A0-44B3-B2B1-3F411589E62F}"/>
          </ac:spMkLst>
        </pc:spChg>
        <pc:grpChg chg="add mod">
          <ac:chgData name="Alan Torres" userId="cUzx1kDToisVkEE+puJC9wuqhpr0WiMc0H23M6cnPnM=" providerId="None" clId="Web-{DE66314C-4750-4D73-8F07-968E8B860472}" dt="2021-11-30T03:10:57.845" v="12" actId="1076"/>
          <ac:grpSpMkLst>
            <pc:docMk/>
            <pc:sldMk cId="975981454" sldId="258"/>
            <ac:grpSpMk id="7" creationId="{B44A6101-3344-4214-B543-C8CD7FDC1384}"/>
          </ac:grpSpMkLst>
        </pc:grpChg>
        <pc:picChg chg="add mod">
          <ac:chgData name="Alan Torres" userId="cUzx1kDToisVkEE+puJC9wuqhpr0WiMc0H23M6cnPnM=" providerId="None" clId="Web-{DE66314C-4750-4D73-8F07-968E8B860472}" dt="2021-11-30T03:08:57.776" v="7" actId="1076"/>
          <ac:picMkLst>
            <pc:docMk/>
            <pc:sldMk cId="975981454" sldId="258"/>
            <ac:picMk id="4" creationId="{D686B54D-9BD2-4694-9705-30BC9C143DEF}"/>
          </ac:picMkLst>
        </pc:picChg>
        <pc:picChg chg="add mod">
          <ac:chgData name="Alan Torres" userId="cUzx1kDToisVkEE+puJC9wuqhpr0WiMc0H23M6cnPnM=" providerId="None" clId="Web-{DE66314C-4750-4D73-8F07-968E8B860472}" dt="2021-11-30T03:08:57.839" v="8" actId="1076"/>
          <ac:picMkLst>
            <pc:docMk/>
            <pc:sldMk cId="975981454" sldId="258"/>
            <ac:picMk id="5" creationId="{7072DCB3-1D38-43B7-AD42-291272670111}"/>
          </ac:picMkLst>
        </pc:picChg>
        <pc:picChg chg="add mod">
          <ac:chgData name="Alan Torres" userId="cUzx1kDToisVkEE+puJC9wuqhpr0WiMc0H23M6cnPnM=" providerId="None" clId="Web-{DE66314C-4750-4D73-8F07-968E8B860472}" dt="2021-11-30T03:10:40.798" v="10" actId="1076"/>
          <ac:picMkLst>
            <pc:docMk/>
            <pc:sldMk cId="975981454" sldId="258"/>
            <ac:picMk id="6" creationId="{02ACE66D-0EBD-4E98-8958-40C9BB77AB24}"/>
          </ac:picMkLst>
        </pc:picChg>
      </pc:sldChg>
    </pc:docChg>
  </pc:docChgLst>
  <pc:docChgLst>
    <pc:chgData name="Emily Lea" userId="Auxtc9hesW3brTdsX0yd3+WiO5DPt3fB9GlQgpbb7p4=" providerId="None" clId="Web-{A0A14ECE-D4DB-4B12-A421-47F2AC0A244C}"/>
    <pc:docChg chg="delSld modSld">
      <pc:chgData name="Emily Lea" userId="Auxtc9hesW3brTdsX0yd3+WiO5DPt3fB9GlQgpbb7p4=" providerId="None" clId="Web-{A0A14ECE-D4DB-4B12-A421-47F2AC0A244C}" dt="2021-11-30T03:34:36.663" v="608" actId="20577"/>
      <pc:docMkLst>
        <pc:docMk/>
      </pc:docMkLst>
      <pc:sldChg chg="modSp">
        <pc:chgData name="Emily Lea" userId="Auxtc9hesW3brTdsX0yd3+WiO5DPt3fB9GlQgpbb7p4=" providerId="None" clId="Web-{A0A14ECE-D4DB-4B12-A421-47F2AC0A244C}" dt="2021-11-30T02:41:55.700" v="53" actId="20577"/>
        <pc:sldMkLst>
          <pc:docMk/>
          <pc:sldMk cId="109857222" sldId="256"/>
        </pc:sldMkLst>
        <pc:spChg chg="mod">
          <ac:chgData name="Emily Lea" userId="Auxtc9hesW3brTdsX0yd3+WiO5DPt3fB9GlQgpbb7p4=" providerId="None" clId="Web-{A0A14ECE-D4DB-4B12-A421-47F2AC0A244C}" dt="2021-11-30T02:41:55.700" v="5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Emily Lea" userId="Auxtc9hesW3brTdsX0yd3+WiO5DPt3fB9GlQgpbb7p4=" providerId="None" clId="Web-{A0A14ECE-D4DB-4B12-A421-47F2AC0A244C}" dt="2021-11-30T03:05:44.936" v="596" actId="20577"/>
        <pc:sldMkLst>
          <pc:docMk/>
          <pc:sldMk cId="4250493977" sldId="257"/>
        </pc:sldMkLst>
        <pc:spChg chg="mod">
          <ac:chgData name="Emily Lea" userId="Auxtc9hesW3brTdsX0yd3+WiO5DPt3fB9GlQgpbb7p4=" providerId="None" clId="Web-{A0A14ECE-D4DB-4B12-A421-47F2AC0A244C}" dt="2021-11-30T02:40:08.432" v="15" actId="20577"/>
          <ac:spMkLst>
            <pc:docMk/>
            <pc:sldMk cId="4250493977" sldId="257"/>
            <ac:spMk id="2" creationId="{469611E1-382C-4171-9D91-18820CEE934E}"/>
          </ac:spMkLst>
        </pc:spChg>
        <pc:spChg chg="mod">
          <ac:chgData name="Emily Lea" userId="Auxtc9hesW3brTdsX0yd3+WiO5DPt3fB9GlQgpbb7p4=" providerId="None" clId="Web-{A0A14ECE-D4DB-4B12-A421-47F2AC0A244C}" dt="2021-11-30T03:05:44.936" v="596" actId="20577"/>
          <ac:spMkLst>
            <pc:docMk/>
            <pc:sldMk cId="4250493977" sldId="257"/>
            <ac:spMk id="3" creationId="{981A1CC2-DC15-448D-9FBC-9165863D0968}"/>
          </ac:spMkLst>
        </pc:spChg>
      </pc:sldChg>
      <pc:sldChg chg="del">
        <pc:chgData name="Emily Lea" userId="Auxtc9hesW3brTdsX0yd3+WiO5DPt3fB9GlQgpbb7p4=" providerId="None" clId="Web-{A0A14ECE-D4DB-4B12-A421-47F2AC0A244C}" dt="2021-11-30T03:19:49.205" v="598"/>
        <pc:sldMkLst>
          <pc:docMk/>
          <pc:sldMk cId="3371000782" sldId="259"/>
        </pc:sldMkLst>
      </pc:sldChg>
      <pc:sldChg chg="del">
        <pc:chgData name="Emily Lea" userId="Auxtc9hesW3brTdsX0yd3+WiO5DPt3fB9GlQgpbb7p4=" providerId="None" clId="Web-{A0A14ECE-D4DB-4B12-A421-47F2AC0A244C}" dt="2021-11-30T03:19:51.362" v="599"/>
        <pc:sldMkLst>
          <pc:docMk/>
          <pc:sldMk cId="3169060458" sldId="260"/>
        </pc:sldMkLst>
      </pc:sldChg>
      <pc:sldChg chg="del">
        <pc:chgData name="Emily Lea" userId="Auxtc9hesW3brTdsX0yd3+WiO5DPt3fB9GlQgpbb7p4=" providerId="None" clId="Web-{A0A14ECE-D4DB-4B12-A421-47F2AC0A244C}" dt="2021-11-30T03:08:32.534" v="597"/>
        <pc:sldMkLst>
          <pc:docMk/>
          <pc:sldMk cId="1734048370" sldId="261"/>
        </pc:sldMkLst>
      </pc:sldChg>
      <pc:sldChg chg="modSp">
        <pc:chgData name="Emily Lea" userId="Auxtc9hesW3brTdsX0yd3+WiO5DPt3fB9GlQgpbb7p4=" providerId="None" clId="Web-{A0A14ECE-D4DB-4B12-A421-47F2AC0A244C}" dt="2021-11-30T03:34:36.663" v="608" actId="20577"/>
        <pc:sldMkLst>
          <pc:docMk/>
          <pc:sldMk cId="3250276889" sldId="262"/>
        </pc:sldMkLst>
        <pc:spChg chg="mod">
          <ac:chgData name="Emily Lea" userId="Auxtc9hesW3brTdsX0yd3+WiO5DPt3fB9GlQgpbb7p4=" providerId="None" clId="Web-{A0A14ECE-D4DB-4B12-A421-47F2AC0A244C}" dt="2021-11-30T03:34:36.663" v="608" actId="20577"/>
          <ac:spMkLst>
            <pc:docMk/>
            <pc:sldMk cId="3250276889" sldId="262"/>
            <ac:spMk id="3" creationId="{0B9F6C3F-58E5-4EE0-A5E8-183463CE10AF}"/>
          </ac:spMkLst>
        </pc:spChg>
      </pc:sldChg>
    </pc:docChg>
  </pc:docChgLst>
  <pc:docChgLst>
    <pc:chgData name="Emily Lea" userId="Auxtc9hesW3brTdsX0yd3+WiO5DPt3fB9GlQgpbb7p4=" providerId="None" clId="Web-{139C217F-4CCE-46D7-ADFA-35E87C62DB4A}"/>
    <pc:docChg chg="addSld delSld modSld">
      <pc:chgData name="Emily Lea" userId="Auxtc9hesW3brTdsX0yd3+WiO5DPt3fB9GlQgpbb7p4=" providerId="None" clId="Web-{139C217F-4CCE-46D7-ADFA-35E87C62DB4A}" dt="2022-03-05T17:07:39.383" v="63" actId="20577"/>
      <pc:docMkLst>
        <pc:docMk/>
      </pc:docMkLst>
      <pc:sldChg chg="del">
        <pc:chgData name="Emily Lea" userId="Auxtc9hesW3brTdsX0yd3+WiO5DPt3fB9GlQgpbb7p4=" providerId="None" clId="Web-{139C217F-4CCE-46D7-ADFA-35E87C62DB4A}" dt="2022-03-05T17:05:46.439" v="28"/>
        <pc:sldMkLst>
          <pc:docMk/>
          <pc:sldMk cId="109857222" sldId="256"/>
        </pc:sldMkLst>
      </pc:sldChg>
      <pc:sldChg chg="modSp">
        <pc:chgData name="Emily Lea" userId="Auxtc9hesW3brTdsX0yd3+WiO5DPt3fB9GlQgpbb7p4=" providerId="None" clId="Web-{139C217F-4CCE-46D7-ADFA-35E87C62DB4A}" dt="2022-03-05T17:07:39.383" v="63" actId="20577"/>
        <pc:sldMkLst>
          <pc:docMk/>
          <pc:sldMk cId="4250493977" sldId="257"/>
        </pc:sldMkLst>
        <pc:spChg chg="mod">
          <ac:chgData name="Emily Lea" userId="Auxtc9hesW3brTdsX0yd3+WiO5DPt3fB9GlQgpbb7p4=" providerId="None" clId="Web-{139C217F-4CCE-46D7-ADFA-35E87C62DB4A}" dt="2022-03-05T17:06:50.286" v="41" actId="20577"/>
          <ac:spMkLst>
            <pc:docMk/>
            <pc:sldMk cId="4250493977" sldId="257"/>
            <ac:spMk id="2" creationId="{469611E1-382C-4171-9D91-18820CEE934E}"/>
          </ac:spMkLst>
        </pc:spChg>
        <pc:spChg chg="mod">
          <ac:chgData name="Emily Lea" userId="Auxtc9hesW3brTdsX0yd3+WiO5DPt3fB9GlQgpbb7p4=" providerId="None" clId="Web-{139C217F-4CCE-46D7-ADFA-35E87C62DB4A}" dt="2022-03-05T17:07:39.383" v="63" actId="20577"/>
          <ac:spMkLst>
            <pc:docMk/>
            <pc:sldMk cId="4250493977" sldId="257"/>
            <ac:spMk id="3" creationId="{981A1CC2-DC15-448D-9FBC-9165863D0968}"/>
          </ac:spMkLst>
        </pc:spChg>
      </pc:sldChg>
      <pc:sldChg chg="delSp modSp">
        <pc:chgData name="Emily Lea" userId="Auxtc9hesW3brTdsX0yd3+WiO5DPt3fB9GlQgpbb7p4=" providerId="None" clId="Web-{139C217F-4CCE-46D7-ADFA-35E87C62DB4A}" dt="2022-03-05T17:07:26.351" v="56" actId="14100"/>
        <pc:sldMkLst>
          <pc:docMk/>
          <pc:sldMk cId="975981454" sldId="258"/>
        </pc:sldMkLst>
        <pc:spChg chg="mod">
          <ac:chgData name="Emily Lea" userId="Auxtc9hesW3brTdsX0yd3+WiO5DPt3fB9GlQgpbb7p4=" providerId="None" clId="Web-{139C217F-4CCE-46D7-ADFA-35E87C62DB4A}" dt="2022-03-05T17:07:19.522" v="54" actId="14100"/>
          <ac:spMkLst>
            <pc:docMk/>
            <pc:sldMk cId="975981454" sldId="258"/>
            <ac:spMk id="2" creationId="{55DAA11C-1DD9-408C-9B26-25F66F23E092}"/>
          </ac:spMkLst>
        </pc:spChg>
        <pc:spChg chg="mod">
          <ac:chgData name="Emily Lea" userId="Auxtc9hesW3brTdsX0yd3+WiO5DPt3fB9GlQgpbb7p4=" providerId="None" clId="Web-{139C217F-4CCE-46D7-ADFA-35E87C62DB4A}" dt="2022-03-05T17:07:26.351" v="56" actId="14100"/>
          <ac:spMkLst>
            <pc:docMk/>
            <pc:sldMk cId="975981454" sldId="258"/>
            <ac:spMk id="3" creationId="{A6D71F3A-8591-42E7-AE33-1E8F7FDF3AB3}"/>
          </ac:spMkLst>
        </pc:spChg>
        <pc:grpChg chg="del">
          <ac:chgData name="Emily Lea" userId="Auxtc9hesW3brTdsX0yd3+WiO5DPt3fB9GlQgpbb7p4=" providerId="None" clId="Web-{139C217F-4CCE-46D7-ADFA-35E87C62DB4A}" dt="2022-03-05T17:07:14.428" v="51"/>
          <ac:grpSpMkLst>
            <pc:docMk/>
            <pc:sldMk cId="975981454" sldId="258"/>
            <ac:grpSpMk id="7" creationId="{530B7572-67E7-4582-AB39-FAF714D836EE}"/>
          </ac:grpSpMkLst>
        </pc:grpChg>
      </pc:sldChg>
      <pc:sldChg chg="modSp">
        <pc:chgData name="Emily Lea" userId="Auxtc9hesW3brTdsX0yd3+WiO5DPt3fB9GlQgpbb7p4=" providerId="None" clId="Web-{139C217F-4CCE-46D7-ADFA-35E87C62DB4A}" dt="2022-03-05T17:06:44.286" v="39" actId="20577"/>
        <pc:sldMkLst>
          <pc:docMk/>
          <pc:sldMk cId="3250276889" sldId="262"/>
        </pc:sldMkLst>
        <pc:spChg chg="mod">
          <ac:chgData name="Emily Lea" userId="Auxtc9hesW3brTdsX0yd3+WiO5DPt3fB9GlQgpbb7p4=" providerId="None" clId="Web-{139C217F-4CCE-46D7-ADFA-35E87C62DB4A}" dt="2022-03-05T17:06:37.270" v="36" actId="14100"/>
          <ac:spMkLst>
            <pc:docMk/>
            <pc:sldMk cId="3250276889" sldId="262"/>
            <ac:spMk id="2" creationId="{B4E81B07-6E23-4499-91B8-2BAE6F526126}"/>
          </ac:spMkLst>
        </pc:spChg>
        <pc:spChg chg="mod">
          <ac:chgData name="Emily Lea" userId="Auxtc9hesW3brTdsX0yd3+WiO5DPt3fB9GlQgpbb7p4=" providerId="None" clId="Web-{139C217F-4CCE-46D7-ADFA-35E87C62DB4A}" dt="2022-03-05T17:06:44.286" v="39" actId="20577"/>
          <ac:spMkLst>
            <pc:docMk/>
            <pc:sldMk cId="3250276889" sldId="262"/>
            <ac:spMk id="3" creationId="{0B9F6C3F-58E5-4EE0-A5E8-183463CE10AF}"/>
          </ac:spMkLst>
        </pc:spChg>
      </pc:sldChg>
      <pc:sldChg chg="addSp delSp modSp">
        <pc:chgData name="Emily Lea" userId="Auxtc9hesW3brTdsX0yd3+WiO5DPt3fB9GlQgpbb7p4=" providerId="None" clId="Web-{139C217F-4CCE-46D7-ADFA-35E87C62DB4A}" dt="2022-03-05T17:06:25.691" v="34" actId="20577"/>
        <pc:sldMkLst>
          <pc:docMk/>
          <pc:sldMk cId="2476933313" sldId="263"/>
        </pc:sldMkLst>
        <pc:spChg chg="del">
          <ac:chgData name="Emily Lea" userId="Auxtc9hesW3brTdsX0yd3+WiO5DPt3fB9GlQgpbb7p4=" providerId="None" clId="Web-{139C217F-4CCE-46D7-ADFA-35E87C62DB4A}" dt="2022-03-05T17:05:58.252" v="29"/>
          <ac:spMkLst>
            <pc:docMk/>
            <pc:sldMk cId="2476933313" sldId="263"/>
            <ac:spMk id="2" creationId="{492F5F6A-E076-4A47-B6CD-375AAA608ECB}"/>
          </ac:spMkLst>
        </pc:spChg>
        <pc:spChg chg="mod">
          <ac:chgData name="Emily Lea" userId="Auxtc9hesW3brTdsX0yd3+WiO5DPt3fB9GlQgpbb7p4=" providerId="None" clId="Web-{139C217F-4CCE-46D7-ADFA-35E87C62DB4A}" dt="2022-03-05T17:06:25.691" v="34" actId="20577"/>
          <ac:spMkLst>
            <pc:docMk/>
            <pc:sldMk cId="2476933313" sldId="263"/>
            <ac:spMk id="3" creationId="{45A576A8-4E68-4388-BBC7-DA596D96B89A}"/>
          </ac:spMkLst>
        </pc:spChg>
        <pc:spChg chg="add mod">
          <ac:chgData name="Emily Lea" userId="Auxtc9hesW3brTdsX0yd3+WiO5DPt3fB9GlQgpbb7p4=" providerId="None" clId="Web-{139C217F-4CCE-46D7-ADFA-35E87C62DB4A}" dt="2022-03-05T17:05:58.252" v="29"/>
          <ac:spMkLst>
            <pc:docMk/>
            <pc:sldMk cId="2476933313" sldId="263"/>
            <ac:spMk id="7" creationId="{B2E1F9A5-4B89-4AFF-961C-B7371A6D8752}"/>
          </ac:spMkLst>
        </pc:spChg>
        <pc:picChg chg="del">
          <ac:chgData name="Emily Lea" userId="Auxtc9hesW3brTdsX0yd3+WiO5DPt3fB9GlQgpbb7p4=" providerId="None" clId="Web-{139C217F-4CCE-46D7-ADFA-35E87C62DB4A}" dt="2022-03-05T17:06:19.441" v="32"/>
          <ac:picMkLst>
            <pc:docMk/>
            <pc:sldMk cId="2476933313" sldId="263"/>
            <ac:picMk id="5" creationId="{DC3E2748-1923-45B8-A93F-81CA022043D9}"/>
          </ac:picMkLst>
        </pc:picChg>
        <pc:picChg chg="del">
          <ac:chgData name="Emily Lea" userId="Auxtc9hesW3brTdsX0yd3+WiO5DPt3fB9GlQgpbb7p4=" providerId="None" clId="Web-{139C217F-4CCE-46D7-ADFA-35E87C62DB4A}" dt="2022-03-05T17:06:15.660" v="31"/>
          <ac:picMkLst>
            <pc:docMk/>
            <pc:sldMk cId="2476933313" sldId="263"/>
            <ac:picMk id="6" creationId="{C2DF5922-4FA3-42D7-B745-E8DFE66E60C4}"/>
          </ac:picMkLst>
        </pc:picChg>
        <pc:picChg chg="del">
          <ac:chgData name="Emily Lea" userId="Auxtc9hesW3brTdsX0yd3+WiO5DPt3fB9GlQgpbb7p4=" providerId="None" clId="Web-{139C217F-4CCE-46D7-ADFA-35E87C62DB4A}" dt="2022-03-05T17:06:22.347" v="33"/>
          <ac:picMkLst>
            <pc:docMk/>
            <pc:sldMk cId="2476933313" sldId="263"/>
            <ac:picMk id="8" creationId="{7F41F34F-D789-44EF-ABF0-52C34DC8AB0E}"/>
          </ac:picMkLst>
        </pc:picChg>
      </pc:sldChg>
      <pc:sldChg chg="modSp">
        <pc:chgData name="Emily Lea" userId="Auxtc9hesW3brTdsX0yd3+WiO5DPt3fB9GlQgpbb7p4=" providerId="None" clId="Web-{139C217F-4CCE-46D7-ADFA-35E87C62DB4A}" dt="2022-03-05T17:07:10.022" v="50" actId="14100"/>
        <pc:sldMkLst>
          <pc:docMk/>
          <pc:sldMk cId="3756512187" sldId="264"/>
        </pc:sldMkLst>
        <pc:spChg chg="mod">
          <ac:chgData name="Emily Lea" userId="Auxtc9hesW3brTdsX0yd3+WiO5DPt3fB9GlQgpbb7p4=" providerId="None" clId="Web-{139C217F-4CCE-46D7-ADFA-35E87C62DB4A}" dt="2022-03-05T17:07:10.022" v="50" actId="14100"/>
          <ac:spMkLst>
            <pc:docMk/>
            <pc:sldMk cId="3756512187" sldId="264"/>
            <ac:spMk id="2" creationId="{50FAF9A3-7626-4E8A-8AF2-E8413B0155B6}"/>
          </ac:spMkLst>
        </pc:spChg>
        <pc:spChg chg="mod">
          <ac:chgData name="Emily Lea" userId="Auxtc9hesW3brTdsX0yd3+WiO5DPt3fB9GlQgpbb7p4=" providerId="None" clId="Web-{139C217F-4CCE-46D7-ADFA-35E87C62DB4A}" dt="2022-03-05T17:07:05.225" v="48" actId="14100"/>
          <ac:spMkLst>
            <pc:docMk/>
            <pc:sldMk cId="3756512187" sldId="264"/>
            <ac:spMk id="3" creationId="{01E391AD-4349-4185-9326-2E6A99CFA003}"/>
          </ac:spMkLst>
        </pc:spChg>
      </pc:sldChg>
      <pc:sldChg chg="addSp delSp modSp new">
        <pc:chgData name="Emily Lea" userId="Auxtc9hesW3brTdsX0yd3+WiO5DPt3fB9GlQgpbb7p4=" providerId="None" clId="Web-{139C217F-4CCE-46D7-ADFA-35E87C62DB4A}" dt="2022-03-05T17:05:40.439" v="27" actId="1076"/>
        <pc:sldMkLst>
          <pc:docMk/>
          <pc:sldMk cId="2892089029" sldId="265"/>
        </pc:sldMkLst>
        <pc:spChg chg="del">
          <ac:chgData name="Emily Lea" userId="Auxtc9hesW3brTdsX0yd3+WiO5DPt3fB9GlQgpbb7p4=" providerId="None" clId="Web-{139C217F-4CCE-46D7-ADFA-35E87C62DB4A}" dt="2022-03-05T17:03:56.824" v="2"/>
          <ac:spMkLst>
            <pc:docMk/>
            <pc:sldMk cId="2892089029" sldId="265"/>
            <ac:spMk id="2" creationId="{AE07BC08-F7B4-44A2-8918-76EC58BB2277}"/>
          </ac:spMkLst>
        </pc:spChg>
        <pc:spChg chg="del">
          <ac:chgData name="Emily Lea" userId="Auxtc9hesW3brTdsX0yd3+WiO5DPt3fB9GlQgpbb7p4=" providerId="None" clId="Web-{139C217F-4CCE-46D7-ADFA-35E87C62DB4A}" dt="2022-03-05T17:03:55.230" v="1"/>
          <ac:spMkLst>
            <pc:docMk/>
            <pc:sldMk cId="2892089029" sldId="265"/>
            <ac:spMk id="3" creationId="{644E1875-78E8-420C-B278-567A94F5EA26}"/>
          </ac:spMkLst>
        </pc:spChg>
        <pc:spChg chg="add mod">
          <ac:chgData name="Emily Lea" userId="Auxtc9hesW3brTdsX0yd3+WiO5DPt3fB9GlQgpbb7p4=" providerId="None" clId="Web-{139C217F-4CCE-46D7-ADFA-35E87C62DB4A}" dt="2022-03-05T17:05:40.439" v="27" actId="1076"/>
          <ac:spMkLst>
            <pc:docMk/>
            <pc:sldMk cId="2892089029" sldId="265"/>
            <ac:spMk id="4" creationId="{7114814B-4052-473C-951D-C3A49651C9B1}"/>
          </ac:spMkLst>
        </pc:spChg>
        <pc:spChg chg="add mod">
          <ac:chgData name="Emily Lea" userId="Auxtc9hesW3brTdsX0yd3+WiO5DPt3fB9GlQgpbb7p4=" providerId="None" clId="Web-{139C217F-4CCE-46D7-ADFA-35E87C62DB4A}" dt="2022-03-05T17:05:36.657" v="26" actId="1076"/>
          <ac:spMkLst>
            <pc:docMk/>
            <pc:sldMk cId="2892089029" sldId="265"/>
            <ac:spMk id="5" creationId="{D99E309A-D2F7-461A-A045-15639502179E}"/>
          </ac:spMkLst>
        </pc:spChg>
      </pc:sldChg>
    </pc:docChg>
  </pc:docChgLst>
  <pc:docChgLst>
    <pc:chgData name="Emily Lea" userId="Auxtc9hesW3brTdsX0yd3+WiO5DPt3fB9GlQgpbb7p4=" providerId="None" clId="Web-{FC152C4A-E225-4305-B351-1FE3D2FC27B8}"/>
    <pc:docChg chg="delSld">
      <pc:chgData name="Emily Lea" userId="Auxtc9hesW3brTdsX0yd3+WiO5DPt3fB9GlQgpbb7p4=" providerId="None" clId="Web-{FC152C4A-E225-4305-B351-1FE3D2FC27B8}" dt="2022-04-26T12:43:08.969" v="1"/>
      <pc:docMkLst>
        <pc:docMk/>
      </pc:docMkLst>
      <pc:sldChg chg="del">
        <pc:chgData name="Emily Lea" userId="Auxtc9hesW3brTdsX0yd3+WiO5DPt3fB9GlQgpbb7p4=" providerId="None" clId="Web-{FC152C4A-E225-4305-B351-1FE3D2FC27B8}" dt="2022-04-26T12:43:06.891" v="0"/>
        <pc:sldMkLst>
          <pc:docMk/>
          <pc:sldMk cId="165754539" sldId="272"/>
        </pc:sldMkLst>
      </pc:sldChg>
      <pc:sldChg chg="del">
        <pc:chgData name="Emily Lea" userId="Auxtc9hesW3brTdsX0yd3+WiO5DPt3fB9GlQgpbb7p4=" providerId="None" clId="Web-{FC152C4A-E225-4305-B351-1FE3D2FC27B8}" dt="2022-04-26T12:43:08.969" v="1"/>
        <pc:sldMkLst>
          <pc:docMk/>
          <pc:sldMk cId="3949205790" sldId="273"/>
        </pc:sldMkLst>
      </pc:sldChg>
    </pc:docChg>
  </pc:docChgLst>
  <pc:docChgLst>
    <pc:chgData name="Patrick Page" clId="Web-{D7C02D64-16D5-4807-87B8-6650431376CE}"/>
    <pc:docChg chg="addSld modSld">
      <pc:chgData name="Patrick Page" userId="" providerId="" clId="Web-{D7C02D64-16D5-4807-87B8-6650431376CE}" dt="2021-11-30T04:00:51.972" v="1719" actId="1076"/>
      <pc:docMkLst>
        <pc:docMk/>
      </pc:docMkLst>
      <pc:sldChg chg="modSp">
        <pc:chgData name="Patrick Page" userId="" providerId="" clId="Web-{D7C02D64-16D5-4807-87B8-6650431376CE}" dt="2021-11-30T02:02:39.708" v="427" actId="20577"/>
        <pc:sldMkLst>
          <pc:docMk/>
          <pc:sldMk cId="4250493977" sldId="257"/>
        </pc:sldMkLst>
        <pc:spChg chg="mod">
          <ac:chgData name="Patrick Page" userId="" providerId="" clId="Web-{D7C02D64-16D5-4807-87B8-6650431376CE}" dt="2021-11-30T02:02:39.708" v="427" actId="20577"/>
          <ac:spMkLst>
            <pc:docMk/>
            <pc:sldMk cId="4250493977" sldId="257"/>
            <ac:spMk id="2" creationId="{469611E1-382C-4171-9D91-18820CEE934E}"/>
          </ac:spMkLst>
        </pc:spChg>
        <pc:spChg chg="mod">
          <ac:chgData name="Patrick Page" userId="" providerId="" clId="Web-{D7C02D64-16D5-4807-87B8-6650431376CE}" dt="2021-11-30T00:26:49.780" v="280" actId="20577"/>
          <ac:spMkLst>
            <pc:docMk/>
            <pc:sldMk cId="4250493977" sldId="257"/>
            <ac:spMk id="3" creationId="{981A1CC2-DC15-448D-9FBC-9165863D0968}"/>
          </ac:spMkLst>
        </pc:spChg>
      </pc:sldChg>
      <pc:sldChg chg="modSp new">
        <pc:chgData name="Patrick Page" userId="" providerId="" clId="Web-{D7C02D64-16D5-4807-87B8-6650431376CE}" dt="2021-11-30T03:29:23.694" v="1717" actId="1076"/>
        <pc:sldMkLst>
          <pc:docMk/>
          <pc:sldMk cId="3250276889" sldId="262"/>
        </pc:sldMkLst>
        <pc:spChg chg="mod">
          <ac:chgData name="Patrick Page" userId="" providerId="" clId="Web-{D7C02D64-16D5-4807-87B8-6650431376CE}" dt="2021-11-30T03:21:25.319" v="1143" actId="1076"/>
          <ac:spMkLst>
            <pc:docMk/>
            <pc:sldMk cId="3250276889" sldId="262"/>
            <ac:spMk id="2" creationId="{B4E81B07-6E23-4499-91B8-2BAE6F526126}"/>
          </ac:spMkLst>
        </pc:spChg>
        <pc:spChg chg="mod">
          <ac:chgData name="Patrick Page" userId="" providerId="" clId="Web-{D7C02D64-16D5-4807-87B8-6650431376CE}" dt="2021-11-30T03:29:23.694" v="1717" actId="1076"/>
          <ac:spMkLst>
            <pc:docMk/>
            <pc:sldMk cId="3250276889" sldId="262"/>
            <ac:spMk id="3" creationId="{0B9F6C3F-58E5-4EE0-A5E8-183463CE10AF}"/>
          </ac:spMkLst>
        </pc:spChg>
      </pc:sldChg>
      <pc:sldChg chg="addSp delSp modSp new">
        <pc:chgData name="Patrick Page" userId="" providerId="" clId="Web-{D7C02D64-16D5-4807-87B8-6650431376CE}" dt="2021-11-30T04:00:51.972" v="1719" actId="1076"/>
        <pc:sldMkLst>
          <pc:docMk/>
          <pc:sldMk cId="2476933313" sldId="263"/>
        </pc:sldMkLst>
        <pc:spChg chg="mod">
          <ac:chgData name="Patrick Page" userId="" providerId="" clId="Web-{D7C02D64-16D5-4807-87B8-6650431376CE}" dt="2021-11-30T02:02:29.770" v="425" actId="20577"/>
          <ac:spMkLst>
            <pc:docMk/>
            <pc:sldMk cId="2476933313" sldId="263"/>
            <ac:spMk id="2" creationId="{492F5F6A-E076-4A47-B6CD-375AAA608ECB}"/>
          </ac:spMkLst>
        </pc:spChg>
        <pc:spChg chg="mod">
          <ac:chgData name="Patrick Page" userId="" providerId="" clId="Web-{D7C02D64-16D5-4807-87B8-6650431376CE}" dt="2021-11-30T02:06:00.464" v="543" actId="20577"/>
          <ac:spMkLst>
            <pc:docMk/>
            <pc:sldMk cId="2476933313" sldId="263"/>
            <ac:spMk id="3" creationId="{45A576A8-4E68-4388-BBC7-DA596D96B89A}"/>
          </ac:spMkLst>
        </pc:spChg>
        <pc:spChg chg="add del">
          <ac:chgData name="Patrick Page" userId="" providerId="" clId="Web-{D7C02D64-16D5-4807-87B8-6650431376CE}" dt="2021-11-30T02:29:28.032" v="545"/>
          <ac:spMkLst>
            <pc:docMk/>
            <pc:sldMk cId="2476933313" sldId="263"/>
            <ac:spMk id="4" creationId="{0042DF74-7871-4B72-B433-738467DB2B77}"/>
          </ac:spMkLst>
        </pc:spChg>
        <pc:picChg chg="mod">
          <ac:chgData name="Patrick Page" userId="" providerId="" clId="Web-{D7C02D64-16D5-4807-87B8-6650431376CE}" dt="2021-11-30T04:00:51.972" v="1719" actId="1076"/>
          <ac:picMkLst>
            <pc:docMk/>
            <pc:sldMk cId="2476933313" sldId="263"/>
            <ac:picMk id="8" creationId="{7F41F34F-D789-44EF-ABF0-52C34DC8AB0E}"/>
          </ac:picMkLst>
        </pc:picChg>
      </pc:sldChg>
      <pc:sldChg chg="addSp modSp new">
        <pc:chgData name="Patrick Page" userId="" providerId="" clId="Web-{D7C02D64-16D5-4807-87B8-6650431376CE}" dt="2021-11-30T02:55:41.987" v="601" actId="20577"/>
        <pc:sldMkLst>
          <pc:docMk/>
          <pc:sldMk cId="3756512187" sldId="264"/>
        </pc:sldMkLst>
        <pc:spChg chg="mod">
          <ac:chgData name="Patrick Page" userId="" providerId="" clId="Web-{D7C02D64-16D5-4807-87B8-6650431376CE}" dt="2021-11-30T02:55:41.987" v="601" actId="20577"/>
          <ac:spMkLst>
            <pc:docMk/>
            <pc:sldMk cId="3756512187" sldId="264"/>
            <ac:spMk id="2" creationId="{50FAF9A3-7626-4E8A-8AF2-E8413B0155B6}"/>
          </ac:spMkLst>
        </pc:spChg>
        <pc:spChg chg="add">
          <ac:chgData name="Patrick Page" userId="" providerId="" clId="Web-{D7C02D64-16D5-4807-87B8-6650431376CE}" dt="2021-11-30T02:55:26.706" v="584"/>
          <ac:spMkLst>
            <pc:docMk/>
            <pc:sldMk cId="3756512187" sldId="264"/>
            <ac:spMk id="4" creationId="{70C92A9E-DBD9-47D2-A5AB-8B5753A75099}"/>
          </ac:spMkLst>
        </pc:spChg>
      </pc:sldChg>
    </pc:docChg>
  </pc:docChgLst>
  <pc:docChgLst>
    <pc:chgData name="Alan Torres" userId="cUzx1kDToisVkEE+puJC9wuqhpr0WiMc0H23M6cnPnM=" providerId="None" clId="Web-{0016E25A-404B-40A2-B2DC-B27FDEE3CD13}"/>
    <pc:docChg chg="sldOrd">
      <pc:chgData name="Alan Torres" userId="cUzx1kDToisVkEE+puJC9wuqhpr0WiMc0H23M6cnPnM=" providerId="None" clId="Web-{0016E25A-404B-40A2-B2DC-B27FDEE3CD13}" dt="2022-03-15T00:19:13.465" v="2"/>
      <pc:docMkLst>
        <pc:docMk/>
      </pc:docMkLst>
      <pc:sldChg chg="ord">
        <pc:chgData name="Alan Torres" userId="cUzx1kDToisVkEE+puJC9wuqhpr0WiMc0H23M6cnPnM=" providerId="None" clId="Web-{0016E25A-404B-40A2-B2DC-B27FDEE3CD13}" dt="2022-03-15T00:19:13.465" v="2"/>
        <pc:sldMkLst>
          <pc:docMk/>
          <pc:sldMk cId="634126224" sldId="268"/>
        </pc:sldMkLst>
      </pc:sldChg>
      <pc:sldChg chg="ord">
        <pc:chgData name="Alan Torres" userId="cUzx1kDToisVkEE+puJC9wuqhpr0WiMc0H23M6cnPnM=" providerId="None" clId="Web-{0016E25A-404B-40A2-B2DC-B27FDEE3CD13}" dt="2022-03-15T00:19:02.527" v="1"/>
        <pc:sldMkLst>
          <pc:docMk/>
          <pc:sldMk cId="2621653374" sldId="269"/>
        </pc:sldMkLst>
      </pc:sldChg>
    </pc:docChg>
  </pc:docChgLst>
  <pc:docChgLst>
    <pc:chgData name="Alan Torres" userId="cUzx1kDToisVkEE+puJC9wuqhpr0WiMc0H23M6cnPnM=" providerId="None" clId="Web-{199E8355-F4BE-4DD5-AB9F-13E1D9704A69}"/>
    <pc:docChg chg="addSld modSld addMainMaster delMainMaster">
      <pc:chgData name="Alan Torres" userId="cUzx1kDToisVkEE+puJC9wuqhpr0WiMc0H23M6cnPnM=" providerId="None" clId="Web-{199E8355-F4BE-4DD5-AB9F-13E1D9704A69}" dt="2022-04-26T01:07:12.434" v="195" actId="14100"/>
      <pc:docMkLst>
        <pc:docMk/>
      </pc:docMkLst>
      <pc:sldChg chg="modSp mod modClrScheme chgLayout">
        <pc:chgData name="Alan Torres" userId="cUzx1kDToisVkEE+puJC9wuqhpr0WiMc0H23M6cnPnM=" providerId="None" clId="Web-{199E8355-F4BE-4DD5-AB9F-13E1D9704A69}" dt="2022-04-26T00:57:27.259" v="103" actId="1076"/>
        <pc:sldMkLst>
          <pc:docMk/>
          <pc:sldMk cId="3250276889" sldId="262"/>
        </pc:sldMkLst>
        <pc:spChg chg="mod ord">
          <ac:chgData name="Alan Torres" userId="cUzx1kDToisVkEE+puJC9wuqhpr0WiMc0H23M6cnPnM=" providerId="None" clId="Web-{199E8355-F4BE-4DD5-AB9F-13E1D9704A69}" dt="2022-04-26T00:57:10.118" v="99" actId="1076"/>
          <ac:spMkLst>
            <pc:docMk/>
            <pc:sldMk cId="3250276889" sldId="262"/>
            <ac:spMk id="2" creationId="{B4E81B07-6E23-4499-91B8-2BAE6F526126}"/>
          </ac:spMkLst>
        </pc:spChg>
        <pc:spChg chg="mod ord">
          <ac:chgData name="Alan Torres" userId="cUzx1kDToisVkEE+puJC9wuqhpr0WiMc0H23M6cnPnM=" providerId="None" clId="Web-{199E8355-F4BE-4DD5-AB9F-13E1D9704A69}" dt="2022-04-26T00:54:45.297" v="73"/>
          <ac:spMkLst>
            <pc:docMk/>
            <pc:sldMk cId="3250276889" sldId="262"/>
            <ac:spMk id="3" creationId="{0B9F6C3F-58E5-4EE0-A5E8-183463CE10AF}"/>
          </ac:spMkLst>
        </pc:spChg>
        <pc:spChg chg="mod">
          <ac:chgData name="Alan Torres" userId="cUzx1kDToisVkEE+puJC9wuqhpr0WiMc0H23M6cnPnM=" providerId="None" clId="Web-{199E8355-F4BE-4DD5-AB9F-13E1D9704A69}" dt="2022-04-26T00:57:27.259" v="103" actId="1076"/>
          <ac:spMkLst>
            <pc:docMk/>
            <pc:sldMk cId="3250276889" sldId="262"/>
            <ac:spMk id="7" creationId="{DA000146-AA5B-4BE2-9B97-465FE788545D}"/>
          </ac:spMkLst>
        </pc:spChg>
        <pc:picChg chg="mod">
          <ac:chgData name="Alan Torres" userId="cUzx1kDToisVkEE+puJC9wuqhpr0WiMc0H23M6cnPnM=" providerId="None" clId="Web-{199E8355-F4BE-4DD5-AB9F-13E1D9704A69}" dt="2022-04-26T00:57:22.650" v="102" actId="1076"/>
          <ac:picMkLst>
            <pc:docMk/>
            <pc:sldMk cId="3250276889" sldId="262"/>
            <ac:picMk id="5" creationId="{9C88CBDC-727F-B4D4-02F3-A80B738E2D7E}"/>
          </ac:picMkLst>
        </pc:picChg>
      </pc:sldChg>
      <pc:sldChg chg="modSp mod modClrScheme chgLayout">
        <pc:chgData name="Alan Torres" userId="cUzx1kDToisVkEE+puJC9wuqhpr0WiMc0H23M6cnPnM=" providerId="None" clId="Web-{199E8355-F4BE-4DD5-AB9F-13E1D9704A69}" dt="2022-04-26T00:58:51.608" v="118" actId="1076"/>
        <pc:sldMkLst>
          <pc:docMk/>
          <pc:sldMk cId="2476933313" sldId="263"/>
        </pc:sldMkLst>
        <pc:spChg chg="mod ord">
          <ac:chgData name="Alan Torres" userId="cUzx1kDToisVkEE+puJC9wuqhpr0WiMc0H23M6cnPnM=" providerId="None" clId="Web-{199E8355-F4BE-4DD5-AB9F-13E1D9704A69}" dt="2022-04-26T00:54:45.297" v="73"/>
          <ac:spMkLst>
            <pc:docMk/>
            <pc:sldMk cId="2476933313" sldId="263"/>
            <ac:spMk id="3" creationId="{45A576A8-4E68-4388-BBC7-DA596D96B89A}"/>
          </ac:spMkLst>
        </pc:spChg>
        <pc:spChg chg="mod">
          <ac:chgData name="Alan Torres" userId="cUzx1kDToisVkEE+puJC9wuqhpr0WiMc0H23M6cnPnM=" providerId="None" clId="Web-{199E8355-F4BE-4DD5-AB9F-13E1D9704A69}" dt="2022-04-26T00:58:51.608" v="118" actId="1076"/>
          <ac:spMkLst>
            <pc:docMk/>
            <pc:sldMk cId="2476933313" sldId="263"/>
            <ac:spMk id="5" creationId="{0E8915B2-92E7-45C3-9FF2-46DBC4ACC1D4}"/>
          </ac:spMkLst>
        </pc:spChg>
        <pc:spChg chg="mod ord">
          <ac:chgData name="Alan Torres" userId="cUzx1kDToisVkEE+puJC9wuqhpr0WiMc0H23M6cnPnM=" providerId="None" clId="Web-{199E8355-F4BE-4DD5-AB9F-13E1D9704A69}" dt="2022-04-26T00:58:21.731" v="113" actId="1076"/>
          <ac:spMkLst>
            <pc:docMk/>
            <pc:sldMk cId="2476933313" sldId="263"/>
            <ac:spMk id="7" creationId="{B2E1F9A5-4B89-4AFF-961C-B7371A6D8752}"/>
          </ac:spMkLst>
        </pc:spChg>
        <pc:spChg chg="mod">
          <ac:chgData name="Alan Torres" userId="cUzx1kDToisVkEE+puJC9wuqhpr0WiMc0H23M6cnPnM=" providerId="None" clId="Web-{199E8355-F4BE-4DD5-AB9F-13E1D9704A69}" dt="2022-04-26T00:58:05.902" v="110" actId="1076"/>
          <ac:spMkLst>
            <pc:docMk/>
            <pc:sldMk cId="2476933313" sldId="263"/>
            <ac:spMk id="8" creationId="{4BAA371B-EF56-4500-8F62-B96F60035302}"/>
          </ac:spMkLst>
        </pc:spChg>
        <pc:spChg chg="mod">
          <ac:chgData name="Alan Torres" userId="cUzx1kDToisVkEE+puJC9wuqhpr0WiMc0H23M6cnPnM=" providerId="None" clId="Web-{199E8355-F4BE-4DD5-AB9F-13E1D9704A69}" dt="2022-04-26T00:58:14.137" v="111" actId="1076"/>
          <ac:spMkLst>
            <pc:docMk/>
            <pc:sldMk cId="2476933313" sldId="263"/>
            <ac:spMk id="9" creationId="{B14CA319-0FF8-45A5-BF8F-87086827F940}"/>
          </ac:spMkLst>
        </pc:spChg>
        <pc:picChg chg="mod">
          <ac:chgData name="Alan Torres" userId="cUzx1kDToisVkEE+puJC9wuqhpr0WiMc0H23M6cnPnM=" providerId="None" clId="Web-{199E8355-F4BE-4DD5-AB9F-13E1D9704A69}" dt="2022-04-26T00:57:38.885" v="106" actId="14100"/>
          <ac:picMkLst>
            <pc:docMk/>
            <pc:sldMk cId="2476933313" sldId="263"/>
            <ac:picMk id="2" creationId="{E9307AF6-B4A6-5A58-D1CB-FBC298C4F629}"/>
          </ac:picMkLst>
        </pc:picChg>
        <pc:picChg chg="mod">
          <ac:chgData name="Alan Torres" userId="cUzx1kDToisVkEE+puJC9wuqhpr0WiMc0H23M6cnPnM=" providerId="None" clId="Web-{199E8355-F4BE-4DD5-AB9F-13E1D9704A69}" dt="2022-04-26T00:57:54.589" v="109" actId="14100"/>
          <ac:picMkLst>
            <pc:docMk/>
            <pc:sldMk cId="2476933313" sldId="263"/>
            <ac:picMk id="4" creationId="{58FD19F4-5F90-9DC9-69BD-4F85151730FA}"/>
          </ac:picMkLst>
        </pc:picChg>
      </pc:sldChg>
      <pc:sldChg chg="modSp mod modClrScheme chgLayout">
        <pc:chgData name="Alan Torres" userId="cUzx1kDToisVkEE+puJC9wuqhpr0WiMc0H23M6cnPnM=" providerId="None" clId="Web-{199E8355-F4BE-4DD5-AB9F-13E1D9704A69}" dt="2022-04-26T00:58:58.468" v="119" actId="1076"/>
        <pc:sldMkLst>
          <pc:docMk/>
          <pc:sldMk cId="3756512187" sldId="264"/>
        </pc:sldMkLst>
        <pc:spChg chg="mod ord">
          <ac:chgData name="Alan Torres" userId="cUzx1kDToisVkEE+puJC9wuqhpr0WiMc0H23M6cnPnM=" providerId="None" clId="Web-{199E8355-F4BE-4DD5-AB9F-13E1D9704A69}" dt="2022-04-26T00:58:58.468" v="119" actId="1076"/>
          <ac:spMkLst>
            <pc:docMk/>
            <pc:sldMk cId="3756512187" sldId="264"/>
            <ac:spMk id="2" creationId="{50FAF9A3-7626-4E8A-8AF2-E8413B0155B6}"/>
          </ac:spMkLst>
        </pc:spChg>
        <pc:spChg chg="mod ord">
          <ac:chgData name="Alan Torres" userId="cUzx1kDToisVkEE+puJC9wuqhpr0WiMc0H23M6cnPnM=" providerId="None" clId="Web-{199E8355-F4BE-4DD5-AB9F-13E1D9704A69}" dt="2022-04-26T00:54:45.297" v="73"/>
          <ac:spMkLst>
            <pc:docMk/>
            <pc:sldMk cId="3756512187" sldId="264"/>
            <ac:spMk id="3" creationId="{01E391AD-4349-4185-9326-2E6A99CFA003}"/>
          </ac:spMkLst>
        </pc:spChg>
      </pc:sldChg>
      <pc:sldChg chg="addSp delSp modSp mod modClrScheme chgLayout">
        <pc:chgData name="Alan Torres" userId="cUzx1kDToisVkEE+puJC9wuqhpr0WiMc0H23M6cnPnM=" providerId="None" clId="Web-{199E8355-F4BE-4DD5-AB9F-13E1D9704A69}" dt="2022-04-26T01:07:12.434" v="195" actId="14100"/>
        <pc:sldMkLst>
          <pc:docMk/>
          <pc:sldMk cId="2892089029" sldId="265"/>
        </pc:sldMkLst>
        <pc:spChg chg="add del mod ord">
          <ac:chgData name="Alan Torres" userId="cUzx1kDToisVkEE+puJC9wuqhpr0WiMc0H23M6cnPnM=" providerId="None" clId="Web-{199E8355-F4BE-4DD5-AB9F-13E1D9704A69}" dt="2022-04-26T00:55:16.080" v="78"/>
          <ac:spMkLst>
            <pc:docMk/>
            <pc:sldMk cId="2892089029" sldId="265"/>
            <ac:spMk id="2" creationId="{F972577A-9A8C-8792-9C3D-944DBCB8DC43}"/>
          </ac:spMkLst>
        </pc:spChg>
        <pc:spChg chg="add del mod ord">
          <ac:chgData name="Alan Torres" userId="cUzx1kDToisVkEE+puJC9wuqhpr0WiMc0H23M6cnPnM=" providerId="None" clId="Web-{199E8355-F4BE-4DD5-AB9F-13E1D9704A69}" dt="2022-04-26T00:55:21.564" v="80"/>
          <ac:spMkLst>
            <pc:docMk/>
            <pc:sldMk cId="2892089029" sldId="265"/>
            <ac:spMk id="3" creationId="{8B3ADABD-BFC0-4EDB-4AAF-5BD848BE9721}"/>
          </ac:spMkLst>
        </pc:spChg>
        <pc:spChg chg="mod">
          <ac:chgData name="Alan Torres" userId="cUzx1kDToisVkEE+puJC9wuqhpr0WiMc0H23M6cnPnM=" providerId="None" clId="Web-{199E8355-F4BE-4DD5-AB9F-13E1D9704A69}" dt="2022-04-26T01:07:09.262" v="194" actId="14100"/>
          <ac:spMkLst>
            <pc:docMk/>
            <pc:sldMk cId="2892089029" sldId="265"/>
            <ac:spMk id="4" creationId="{7114814B-4052-473C-951D-C3A49651C9B1}"/>
          </ac:spMkLst>
        </pc:spChg>
        <pc:spChg chg="mod">
          <ac:chgData name="Alan Torres" userId="cUzx1kDToisVkEE+puJC9wuqhpr0WiMc0H23M6cnPnM=" providerId="None" clId="Web-{199E8355-F4BE-4DD5-AB9F-13E1D9704A69}" dt="2022-04-26T01:07:12.434" v="195" actId="14100"/>
          <ac:spMkLst>
            <pc:docMk/>
            <pc:sldMk cId="2892089029" sldId="265"/>
            <ac:spMk id="5" creationId="{D99E309A-D2F7-461A-A045-15639502179E}"/>
          </ac:spMkLst>
        </pc:spChg>
        <pc:spChg chg="add del mod ord">
          <ac:chgData name="Alan Torres" userId="cUzx1kDToisVkEE+puJC9wuqhpr0WiMc0H23M6cnPnM=" providerId="None" clId="Web-{199E8355-F4BE-4DD5-AB9F-13E1D9704A69}" dt="2022-04-26T01:07:02.684" v="192"/>
          <ac:spMkLst>
            <pc:docMk/>
            <pc:sldMk cId="2892089029" sldId="265"/>
            <ac:spMk id="6" creationId="{31FB5CF3-7F81-0FB1-59EB-8F02D9941442}"/>
          </ac:spMkLst>
        </pc:spChg>
      </pc:sldChg>
      <pc:sldChg chg="addSp delSp modSp mod modClrScheme chgLayout">
        <pc:chgData name="Alan Torres" userId="cUzx1kDToisVkEE+puJC9wuqhpr0WiMc0H23M6cnPnM=" providerId="None" clId="Web-{199E8355-F4BE-4DD5-AB9F-13E1D9704A69}" dt="2022-04-26T01:01:01.381" v="149" actId="1076"/>
        <pc:sldMkLst>
          <pc:docMk/>
          <pc:sldMk cId="436338876" sldId="266"/>
        </pc:sldMkLst>
        <pc:spChg chg="mod ord">
          <ac:chgData name="Alan Torres" userId="cUzx1kDToisVkEE+puJC9wuqhpr0WiMc0H23M6cnPnM=" providerId="None" clId="Web-{199E8355-F4BE-4DD5-AB9F-13E1D9704A69}" dt="2022-04-26T00:54:45.297" v="73"/>
          <ac:spMkLst>
            <pc:docMk/>
            <pc:sldMk cId="436338876" sldId="266"/>
            <ac:spMk id="2" creationId="{A040A37F-BA66-450E-A490-408929757A36}"/>
          </ac:spMkLst>
        </pc:spChg>
        <pc:spChg chg="mod">
          <ac:chgData name="Alan Torres" userId="cUzx1kDToisVkEE+puJC9wuqhpr0WiMc0H23M6cnPnM=" providerId="None" clId="Web-{199E8355-F4BE-4DD5-AB9F-13E1D9704A69}" dt="2022-04-26T01:00:29.911" v="136" actId="1076"/>
          <ac:spMkLst>
            <pc:docMk/>
            <pc:sldMk cId="436338876" sldId="266"/>
            <ac:spMk id="5" creationId="{C18B8EE8-3BFF-47FD-B13A-A1B9EA1C4A0D}"/>
          </ac:spMkLst>
        </pc:spChg>
        <pc:grpChg chg="add del">
          <ac:chgData name="Alan Torres" userId="cUzx1kDToisVkEE+puJC9wuqhpr0WiMc0H23M6cnPnM=" providerId="None" clId="Web-{199E8355-F4BE-4DD5-AB9F-13E1D9704A69}" dt="2022-04-26T00:31:42.779" v="41"/>
          <ac:grpSpMkLst>
            <pc:docMk/>
            <pc:sldMk cId="436338876" sldId="266"/>
            <ac:grpSpMk id="9" creationId="{E4C72D2A-194D-4887-0379-31DF986D671D}"/>
          </ac:grpSpMkLst>
        </pc:grpChg>
        <pc:picChg chg="mod topLvl modCrop">
          <ac:chgData name="Alan Torres" userId="cUzx1kDToisVkEE+puJC9wuqhpr0WiMc0H23M6cnPnM=" providerId="None" clId="Web-{199E8355-F4BE-4DD5-AB9F-13E1D9704A69}" dt="2022-04-26T01:01:01.287" v="145" actId="1076"/>
          <ac:picMkLst>
            <pc:docMk/>
            <pc:sldMk cId="436338876" sldId="266"/>
            <ac:picMk id="3" creationId="{4614F9FA-DA31-B7ED-7371-DFEAF9B52C74}"/>
          </ac:picMkLst>
        </pc:picChg>
        <pc:picChg chg="mod topLvl modCrop">
          <ac:chgData name="Alan Torres" userId="cUzx1kDToisVkEE+puJC9wuqhpr0WiMc0H23M6cnPnM=" providerId="None" clId="Web-{199E8355-F4BE-4DD5-AB9F-13E1D9704A69}" dt="2022-04-26T01:01:01.334" v="147" actId="1076"/>
          <ac:picMkLst>
            <pc:docMk/>
            <pc:sldMk cId="436338876" sldId="266"/>
            <ac:picMk id="4" creationId="{17F5B657-060E-2B50-115C-24CABA2902B4}"/>
          </ac:picMkLst>
        </pc:picChg>
        <pc:picChg chg="mod topLvl modCrop">
          <ac:chgData name="Alan Torres" userId="cUzx1kDToisVkEE+puJC9wuqhpr0WiMc0H23M6cnPnM=" providerId="None" clId="Web-{199E8355-F4BE-4DD5-AB9F-13E1D9704A69}" dt="2022-04-26T01:01:01.366" v="148" actId="1076"/>
          <ac:picMkLst>
            <pc:docMk/>
            <pc:sldMk cId="436338876" sldId="266"/>
            <ac:picMk id="6" creationId="{5CB1B3E1-3B6C-ACE7-C5E1-82DAAF3B73A2}"/>
          </ac:picMkLst>
        </pc:picChg>
        <pc:picChg chg="mod topLvl modCrop">
          <ac:chgData name="Alan Torres" userId="cUzx1kDToisVkEE+puJC9wuqhpr0WiMc0H23M6cnPnM=" providerId="None" clId="Web-{199E8355-F4BE-4DD5-AB9F-13E1D9704A69}" dt="2022-04-26T01:01:01.381" v="149" actId="1076"/>
          <ac:picMkLst>
            <pc:docMk/>
            <pc:sldMk cId="436338876" sldId="266"/>
            <ac:picMk id="7" creationId="{E66EC07A-6482-1DC7-8C46-4B5008D80FDE}"/>
          </ac:picMkLst>
        </pc:picChg>
        <pc:picChg chg="mod topLvl modCrop">
          <ac:chgData name="Alan Torres" userId="cUzx1kDToisVkEE+puJC9wuqhpr0WiMc0H23M6cnPnM=" providerId="None" clId="Web-{199E8355-F4BE-4DD5-AB9F-13E1D9704A69}" dt="2022-04-26T01:01:01.303" v="146" actId="1076"/>
          <ac:picMkLst>
            <pc:docMk/>
            <pc:sldMk cId="436338876" sldId="266"/>
            <ac:picMk id="8" creationId="{3CC45FB4-EBEE-EECB-6A61-976BE016E5F2}"/>
          </ac:picMkLst>
        </pc:picChg>
      </pc:sldChg>
      <pc:sldChg chg="modSp mod modClrScheme chgLayout">
        <pc:chgData name="Alan Torres" userId="cUzx1kDToisVkEE+puJC9wuqhpr0WiMc0H23M6cnPnM=" providerId="None" clId="Web-{199E8355-F4BE-4DD5-AB9F-13E1D9704A69}" dt="2022-04-26T01:00:13.285" v="133" actId="1076"/>
        <pc:sldMkLst>
          <pc:docMk/>
          <pc:sldMk cId="358121114" sldId="267"/>
        </pc:sldMkLst>
        <pc:spChg chg="mod ord">
          <ac:chgData name="Alan Torres" userId="cUzx1kDToisVkEE+puJC9wuqhpr0WiMc0H23M6cnPnM=" providerId="None" clId="Web-{199E8355-F4BE-4DD5-AB9F-13E1D9704A69}" dt="2022-04-26T01:00:01.378" v="129" actId="1076"/>
          <ac:spMkLst>
            <pc:docMk/>
            <pc:sldMk cId="358121114" sldId="267"/>
            <ac:spMk id="2" creationId="{BEE5DA88-EB7A-41C6-A8E3-D1607566F8C4}"/>
          </ac:spMkLst>
        </pc:spChg>
        <pc:spChg chg="mod">
          <ac:chgData name="Alan Torres" userId="cUzx1kDToisVkEE+puJC9wuqhpr0WiMc0H23M6cnPnM=" providerId="None" clId="Web-{199E8355-F4BE-4DD5-AB9F-13E1D9704A69}" dt="2022-04-26T01:00:13.285" v="133" actId="1076"/>
          <ac:spMkLst>
            <pc:docMk/>
            <pc:sldMk cId="358121114" sldId="267"/>
            <ac:spMk id="5" creationId="{1126BE80-81B5-49CB-9890-300B353BF644}"/>
          </ac:spMkLst>
        </pc:spChg>
        <pc:picChg chg="mod modCrop">
          <ac:chgData name="Alan Torres" userId="cUzx1kDToisVkEE+puJC9wuqhpr0WiMc0H23M6cnPnM=" providerId="None" clId="Web-{199E8355-F4BE-4DD5-AB9F-13E1D9704A69}" dt="2022-04-26T01:00:09.206" v="132" actId="1076"/>
          <ac:picMkLst>
            <pc:docMk/>
            <pc:sldMk cId="358121114" sldId="267"/>
            <ac:picMk id="3" creationId="{F2A8EE91-E54A-F615-3D78-1DC574891388}"/>
          </ac:picMkLst>
        </pc:picChg>
      </pc:sldChg>
      <pc:sldChg chg="modSp mod modClrScheme chgLayout">
        <pc:chgData name="Alan Torres" userId="cUzx1kDToisVkEE+puJC9wuqhpr0WiMc0H23M6cnPnM=" providerId="None" clId="Web-{199E8355-F4BE-4DD5-AB9F-13E1D9704A69}" dt="2022-04-26T00:59:55.377" v="128" actId="1076"/>
        <pc:sldMkLst>
          <pc:docMk/>
          <pc:sldMk cId="634126224" sldId="268"/>
        </pc:sldMkLst>
        <pc:spChg chg="mod ord">
          <ac:chgData name="Alan Torres" userId="cUzx1kDToisVkEE+puJC9wuqhpr0WiMc0H23M6cnPnM=" providerId="None" clId="Web-{199E8355-F4BE-4DD5-AB9F-13E1D9704A69}" dt="2022-04-26T00:59:35.329" v="124" actId="1076"/>
          <ac:spMkLst>
            <pc:docMk/>
            <pc:sldMk cId="634126224" sldId="268"/>
            <ac:spMk id="2" creationId="{8AE0CEE9-E51A-4524-AFF4-0A5F0DD70194}"/>
          </ac:spMkLst>
        </pc:spChg>
        <pc:spChg chg="mod">
          <ac:chgData name="Alan Torres" userId="cUzx1kDToisVkEE+puJC9wuqhpr0WiMc0H23M6cnPnM=" providerId="None" clId="Web-{199E8355-F4BE-4DD5-AB9F-13E1D9704A69}" dt="2022-04-26T00:59:55.377" v="128" actId="1076"/>
          <ac:spMkLst>
            <pc:docMk/>
            <pc:sldMk cId="634126224" sldId="268"/>
            <ac:spMk id="5" creationId="{03685446-B3D4-4201-B909-6B18515B4508}"/>
          </ac:spMkLst>
        </pc:spChg>
        <pc:picChg chg="mod">
          <ac:chgData name="Alan Torres" userId="cUzx1kDToisVkEE+puJC9wuqhpr0WiMc0H23M6cnPnM=" providerId="None" clId="Web-{199E8355-F4BE-4DD5-AB9F-13E1D9704A69}" dt="2022-04-26T00:59:52.612" v="127" actId="1076"/>
          <ac:picMkLst>
            <pc:docMk/>
            <pc:sldMk cId="634126224" sldId="268"/>
            <ac:picMk id="3" creationId="{5D9212AF-CFA6-7D71-FDE0-F9018AEE92C2}"/>
          </ac:picMkLst>
        </pc:picChg>
        <pc:picChg chg="mod">
          <ac:chgData name="Alan Torres" userId="cUzx1kDToisVkEE+puJC9wuqhpr0WiMc0H23M6cnPnM=" providerId="None" clId="Web-{199E8355-F4BE-4DD5-AB9F-13E1D9704A69}" dt="2022-04-26T00:59:50.861" v="126" actId="1076"/>
          <ac:picMkLst>
            <pc:docMk/>
            <pc:sldMk cId="634126224" sldId="268"/>
            <ac:picMk id="4" creationId="{C32CADA3-8BA3-C49D-8D3D-321B24384DFD}"/>
          </ac:picMkLst>
        </pc:picChg>
      </pc:sldChg>
      <pc:sldChg chg="modSp mod modClrScheme chgLayout">
        <pc:chgData name="Alan Torres" userId="cUzx1kDToisVkEE+puJC9wuqhpr0WiMc0H23M6cnPnM=" providerId="None" clId="Web-{199E8355-F4BE-4DD5-AB9F-13E1D9704A69}" dt="2022-04-26T00:59:08.343" v="120" actId="1076"/>
        <pc:sldMkLst>
          <pc:docMk/>
          <pc:sldMk cId="2621653374" sldId="269"/>
        </pc:sldMkLst>
        <pc:spChg chg="mod ord">
          <ac:chgData name="Alan Torres" userId="cUzx1kDToisVkEE+puJC9wuqhpr0WiMc0H23M6cnPnM=" providerId="None" clId="Web-{199E8355-F4BE-4DD5-AB9F-13E1D9704A69}" dt="2022-04-26T00:59:08.343" v="120" actId="1076"/>
          <ac:spMkLst>
            <pc:docMk/>
            <pc:sldMk cId="2621653374" sldId="269"/>
            <ac:spMk id="2" creationId="{725B2E74-EC0D-4891-A923-FB7E4C3127E2}"/>
          </ac:spMkLst>
        </pc:spChg>
      </pc:sldChg>
      <pc:sldChg chg="modSp mod modClrScheme chgLayout">
        <pc:chgData name="Alan Torres" userId="cUzx1kDToisVkEE+puJC9wuqhpr0WiMc0H23M6cnPnM=" providerId="None" clId="Web-{199E8355-F4BE-4DD5-AB9F-13E1D9704A69}" dt="2022-04-26T01:00:18.222" v="134" actId="1076"/>
        <pc:sldMkLst>
          <pc:docMk/>
          <pc:sldMk cId="2252142763" sldId="270"/>
        </pc:sldMkLst>
        <pc:spChg chg="mod ord">
          <ac:chgData name="Alan Torres" userId="cUzx1kDToisVkEE+puJC9wuqhpr0WiMc0H23M6cnPnM=" providerId="None" clId="Web-{199E8355-F4BE-4DD5-AB9F-13E1D9704A69}" dt="2022-04-26T01:00:18.222" v="134" actId="1076"/>
          <ac:spMkLst>
            <pc:docMk/>
            <pc:sldMk cId="2252142763" sldId="270"/>
            <ac:spMk id="5" creationId="{C83D274B-856B-C7D0-2E53-771DED376B9E}"/>
          </ac:spMkLst>
        </pc:spChg>
      </pc:sldChg>
      <pc:sldChg chg="modSp mod modClrScheme chgLayout">
        <pc:chgData name="Alan Torres" userId="cUzx1kDToisVkEE+puJC9wuqhpr0WiMc0H23M6cnPnM=" providerId="None" clId="Web-{199E8355-F4BE-4DD5-AB9F-13E1D9704A69}" dt="2022-04-26T01:01:10.788" v="150" actId="1076"/>
        <pc:sldMkLst>
          <pc:docMk/>
          <pc:sldMk cId="165754539" sldId="272"/>
        </pc:sldMkLst>
        <pc:spChg chg="mod ord">
          <ac:chgData name="Alan Torres" userId="cUzx1kDToisVkEE+puJC9wuqhpr0WiMc0H23M6cnPnM=" providerId="None" clId="Web-{199E8355-F4BE-4DD5-AB9F-13E1D9704A69}" dt="2022-04-26T01:01:10.788" v="150" actId="1076"/>
          <ac:spMkLst>
            <pc:docMk/>
            <pc:sldMk cId="165754539" sldId="272"/>
            <ac:spMk id="5" creationId="{A69A445C-8C72-A9A5-8799-FAC30FCAAD63}"/>
          </ac:spMkLst>
        </pc:spChg>
      </pc:sldChg>
      <pc:sldChg chg="modSp mod modClrScheme chgLayout">
        <pc:chgData name="Alan Torres" userId="cUzx1kDToisVkEE+puJC9wuqhpr0WiMc0H23M6cnPnM=" providerId="None" clId="Web-{199E8355-F4BE-4DD5-AB9F-13E1D9704A69}" dt="2022-04-26T01:01:16.867" v="151" actId="1076"/>
        <pc:sldMkLst>
          <pc:docMk/>
          <pc:sldMk cId="3949205790" sldId="273"/>
        </pc:sldMkLst>
        <pc:spChg chg="mod ord">
          <ac:chgData name="Alan Torres" userId="cUzx1kDToisVkEE+puJC9wuqhpr0WiMc0H23M6cnPnM=" providerId="None" clId="Web-{199E8355-F4BE-4DD5-AB9F-13E1D9704A69}" dt="2022-04-26T01:01:16.867" v="151" actId="1076"/>
          <ac:spMkLst>
            <pc:docMk/>
            <pc:sldMk cId="3949205790" sldId="273"/>
            <ac:spMk id="5" creationId="{E074DF2C-0B24-D51C-9D75-020332AD6B68}"/>
          </ac:spMkLst>
        </pc:spChg>
      </pc:sldChg>
      <pc:sldChg chg="modSp mod modClrScheme chgLayout">
        <pc:chgData name="Alan Torres" userId="cUzx1kDToisVkEE+puJC9wuqhpr0WiMc0H23M6cnPnM=" providerId="None" clId="Web-{199E8355-F4BE-4DD5-AB9F-13E1D9704A69}" dt="2022-04-26T01:05:08.724" v="189" actId="1076"/>
        <pc:sldMkLst>
          <pc:docMk/>
          <pc:sldMk cId="665468350" sldId="274"/>
        </pc:sldMkLst>
        <pc:spChg chg="mod ord">
          <ac:chgData name="Alan Torres" userId="cUzx1kDToisVkEE+puJC9wuqhpr0WiMc0H23M6cnPnM=" providerId="None" clId="Web-{199E8355-F4BE-4DD5-AB9F-13E1D9704A69}" dt="2022-04-26T01:05:08.724" v="189" actId="1076"/>
          <ac:spMkLst>
            <pc:docMk/>
            <pc:sldMk cId="665468350" sldId="274"/>
            <ac:spMk id="2" creationId="{E8674BC8-685D-E324-B806-F5F252348A12}"/>
          </ac:spMkLst>
        </pc:spChg>
        <pc:spChg chg="mod ord">
          <ac:chgData name="Alan Torres" userId="cUzx1kDToisVkEE+puJC9wuqhpr0WiMc0H23M6cnPnM=" providerId="None" clId="Web-{199E8355-F4BE-4DD5-AB9F-13E1D9704A69}" dt="2022-04-26T00:56:37.991" v="95" actId="1076"/>
          <ac:spMkLst>
            <pc:docMk/>
            <pc:sldMk cId="665468350" sldId="274"/>
            <ac:spMk id="3" creationId="{E0BCF1C2-FFA8-4F96-42C5-81CCE80F0FF2}"/>
          </ac:spMkLst>
        </pc:spChg>
      </pc:sldChg>
      <pc:sldChg chg="modSp mod modClrScheme chgLayout">
        <pc:chgData name="Alan Torres" userId="cUzx1kDToisVkEE+puJC9wuqhpr0WiMc0H23M6cnPnM=" providerId="None" clId="Web-{199E8355-F4BE-4DD5-AB9F-13E1D9704A69}" dt="2022-04-26T00:56:51.132" v="96" actId="1076"/>
        <pc:sldMkLst>
          <pc:docMk/>
          <pc:sldMk cId="763553594" sldId="275"/>
        </pc:sldMkLst>
        <pc:spChg chg="mod ord">
          <ac:chgData name="Alan Torres" userId="cUzx1kDToisVkEE+puJC9wuqhpr0WiMc0H23M6cnPnM=" providerId="None" clId="Web-{199E8355-F4BE-4DD5-AB9F-13E1D9704A69}" dt="2022-04-26T00:54:45.297" v="73"/>
          <ac:spMkLst>
            <pc:docMk/>
            <pc:sldMk cId="763553594" sldId="275"/>
            <ac:spMk id="2" creationId="{6FE3F88F-32F9-CDDD-5E68-2BFEDD4C05C7}"/>
          </ac:spMkLst>
        </pc:spChg>
        <pc:spChg chg="mod ord">
          <ac:chgData name="Alan Torres" userId="cUzx1kDToisVkEE+puJC9wuqhpr0WiMc0H23M6cnPnM=" providerId="None" clId="Web-{199E8355-F4BE-4DD5-AB9F-13E1D9704A69}" dt="2022-04-26T00:56:51.132" v="96" actId="1076"/>
          <ac:spMkLst>
            <pc:docMk/>
            <pc:sldMk cId="763553594" sldId="275"/>
            <ac:spMk id="3" creationId="{4FF59EC3-ACFB-324F-100F-1AF8DCA32483}"/>
          </ac:spMkLst>
        </pc:spChg>
      </pc:sldChg>
      <pc:sldChg chg="modSp mod modClrScheme chgLayout">
        <pc:chgData name="Alan Torres" userId="cUzx1kDToisVkEE+puJC9wuqhpr0WiMc0H23M6cnPnM=" providerId="None" clId="Web-{199E8355-F4BE-4DD5-AB9F-13E1D9704A69}" dt="2022-04-26T00:56:56.461" v="97" actId="1076"/>
        <pc:sldMkLst>
          <pc:docMk/>
          <pc:sldMk cId="555743181" sldId="276"/>
        </pc:sldMkLst>
        <pc:spChg chg="mod ord">
          <ac:chgData name="Alan Torres" userId="cUzx1kDToisVkEE+puJC9wuqhpr0WiMc0H23M6cnPnM=" providerId="None" clId="Web-{199E8355-F4BE-4DD5-AB9F-13E1D9704A69}" dt="2022-04-26T00:54:45.297" v="73"/>
          <ac:spMkLst>
            <pc:docMk/>
            <pc:sldMk cId="555743181" sldId="276"/>
            <ac:spMk id="2" creationId="{A42E2182-60F1-1318-2C08-AFEA19509F06}"/>
          </ac:spMkLst>
        </pc:spChg>
        <pc:spChg chg="mod ord">
          <ac:chgData name="Alan Torres" userId="cUzx1kDToisVkEE+puJC9wuqhpr0WiMc0H23M6cnPnM=" providerId="None" clId="Web-{199E8355-F4BE-4DD5-AB9F-13E1D9704A69}" dt="2022-04-26T00:56:56.461" v="97" actId="1076"/>
          <ac:spMkLst>
            <pc:docMk/>
            <pc:sldMk cId="555743181" sldId="276"/>
            <ac:spMk id="3" creationId="{ECDF6A1E-E373-96C6-0803-F61AE5C0A700}"/>
          </ac:spMkLst>
        </pc:spChg>
      </pc:sldChg>
      <pc:sldChg chg="addSp modSp new mod modClrScheme chgLayout">
        <pc:chgData name="Alan Torres" userId="cUzx1kDToisVkEE+puJC9wuqhpr0WiMc0H23M6cnPnM=" providerId="None" clId="Web-{199E8355-F4BE-4DD5-AB9F-13E1D9704A69}" dt="2022-04-26T00:59:22.032" v="123" actId="1076"/>
        <pc:sldMkLst>
          <pc:docMk/>
          <pc:sldMk cId="3885785124" sldId="277"/>
        </pc:sldMkLst>
        <pc:spChg chg="mod ord">
          <ac:chgData name="Alan Torres" userId="cUzx1kDToisVkEE+puJC9wuqhpr0WiMc0H23M6cnPnM=" providerId="None" clId="Web-{199E8355-F4BE-4DD5-AB9F-13E1D9704A69}" dt="2022-04-26T00:59:22.032" v="123" actId="1076"/>
          <ac:spMkLst>
            <pc:docMk/>
            <pc:sldMk cId="3885785124" sldId="277"/>
            <ac:spMk id="2" creationId="{3C585673-38AC-A72C-F6CB-7E6CE636B7FC}"/>
          </ac:spMkLst>
        </pc:spChg>
        <pc:picChg chg="add mod">
          <ac:chgData name="Alan Torres" userId="cUzx1kDToisVkEE+puJC9wuqhpr0WiMc0H23M6cnPnM=" providerId="None" clId="Web-{199E8355-F4BE-4DD5-AB9F-13E1D9704A69}" dt="2022-04-26T00:59:15.641" v="121" actId="1076"/>
          <ac:picMkLst>
            <pc:docMk/>
            <pc:sldMk cId="3885785124" sldId="277"/>
            <ac:picMk id="3" creationId="{5A2D5DD4-985A-43EF-B139-1490CAF92C83}"/>
          </ac:picMkLst>
        </pc:picChg>
        <pc:picChg chg="add mod">
          <ac:chgData name="Alan Torres" userId="cUzx1kDToisVkEE+puJC9wuqhpr0WiMc0H23M6cnPnM=" providerId="None" clId="Web-{199E8355-F4BE-4DD5-AB9F-13E1D9704A69}" dt="2022-04-26T00:59:18.219" v="122" actId="1076"/>
          <ac:picMkLst>
            <pc:docMk/>
            <pc:sldMk cId="3885785124" sldId="277"/>
            <ac:picMk id="4" creationId="{B7EB00B5-C513-AA32-3197-DB0E6743B9E5}"/>
          </ac:picMkLst>
        </pc:picChg>
      </pc:sldChg>
      <pc:sldMasterChg chg="del delSldLayout">
        <pc:chgData name="Alan Torres" userId="cUzx1kDToisVkEE+puJC9wuqhpr0WiMc0H23M6cnPnM=" providerId="None" clId="Web-{199E8355-F4BE-4DD5-AB9F-13E1D9704A69}" dt="2022-04-26T00:45:07.654" v="70"/>
        <pc:sldMasterMkLst>
          <pc:docMk/>
          <pc:sldMasterMk cId="1973556141" sldId="2147483672"/>
        </pc:sldMasterMkLst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307390849" sldId="2147483673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271748570" sldId="2147483674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3589872703" sldId="2147483675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431751277" sldId="2147483676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258186856" sldId="2147483677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434579644" sldId="2147483678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17441606" sldId="2147483679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159809917" sldId="2147483680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445945333" sldId="2147483681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2059032484" sldId="2147483682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2740887418" sldId="2147483683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2680478058" sldId="2147483684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522315154" sldId="2147483685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3757513871" sldId="2147483686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2042974303" sldId="2147483687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4018680114" sldId="2147483688"/>
          </pc:sldLayoutMkLst>
        </pc:sldLayoutChg>
        <pc:sldLayoutChg chg="del">
          <pc:chgData name="Alan Torres" userId="cUzx1kDToisVkEE+puJC9wuqhpr0WiMc0H23M6cnPnM=" providerId="None" clId="Web-{199E8355-F4BE-4DD5-AB9F-13E1D9704A69}" dt="2022-04-26T00:45:07.654" v="70"/>
          <pc:sldLayoutMkLst>
            <pc:docMk/>
            <pc:sldMasterMk cId="1973556141" sldId="2147483672"/>
            <pc:sldLayoutMk cId="10771729" sldId="2147483689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199E8355-F4BE-4DD5-AB9F-13E1D9704A69}" dt="2022-04-26T00:45:23.889" v="71"/>
        <pc:sldMasterMkLst>
          <pc:docMk/>
          <pc:sldMasterMk cId="3893710065" sldId="2147483690"/>
        </pc:sldMasterMkLst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1352092716" sldId="2147483691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2100358450" sldId="2147483692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1643291812" sldId="2147483693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1790941910" sldId="2147483694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2915722861" sldId="2147483695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3531149395" sldId="2147483696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83338698" sldId="2147483697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4261262303" sldId="2147483698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2340202719" sldId="2147483699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202366818" sldId="2147483700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45:23.889" v="71"/>
          <pc:sldLayoutMkLst>
            <pc:docMk/>
            <pc:sldMasterMk cId="3893710065" sldId="2147483690"/>
            <pc:sldLayoutMk cId="3245985589" sldId="2147483701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199E8355-F4BE-4DD5-AB9F-13E1D9704A69}" dt="2022-04-26T00:54:33.280" v="72"/>
        <pc:sldMasterMkLst>
          <pc:docMk/>
          <pc:sldMasterMk cId="3083073293" sldId="2147483702"/>
        </pc:sldMasterMkLst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2256392080" sldId="2147483703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455984163" sldId="2147483704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3344093602" sldId="2147483705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2578778805" sldId="2147483706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2011483481" sldId="2147483707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2996764401" sldId="2147483708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2089935433" sldId="2147483709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3495446219" sldId="2147483710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1401649775" sldId="2147483711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1122684210" sldId="2147483712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3278376216" sldId="2147483713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2217287052" sldId="2147483714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870863816" sldId="2147483715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1628920744" sldId="2147483716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1347923661" sldId="2147483717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1349060368" sldId="2147483718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33.280" v="72"/>
          <pc:sldLayoutMkLst>
            <pc:docMk/>
            <pc:sldMasterMk cId="3083073293" sldId="2147483702"/>
            <pc:sldLayoutMk cId="3952036795" sldId="2147483719"/>
          </pc:sldLayoutMkLst>
        </pc:sldLayoutChg>
      </pc:sldMasterChg>
      <pc:sldMasterChg chg="add del addSldLayout delSldLayout modSldLayout">
        <pc:chgData name="Alan Torres" userId="cUzx1kDToisVkEE+puJC9wuqhpr0WiMc0H23M6cnPnM=" providerId="None" clId="Web-{199E8355-F4BE-4DD5-AB9F-13E1D9704A69}" dt="2022-04-26T00:54:45.297" v="73"/>
        <pc:sldMasterMkLst>
          <pc:docMk/>
          <pc:sldMasterMk cId="2198021522" sldId="2147483720"/>
        </pc:sldMasterMkLst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67146383" sldId="2147483721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3215600587" sldId="2147483722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2397163426" sldId="2147483723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3265326397" sldId="2147483724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655458967" sldId="2147483725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4200773156" sldId="2147483726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1723552925" sldId="2147483727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4028169780" sldId="2147483728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275544840" sldId="2147483729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2677764995" sldId="2147483730"/>
          </pc:sldLayoutMkLst>
        </pc:sldLayoutChg>
        <pc:sldLayoutChg chg="add del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2198021522" sldId="2147483720"/>
            <pc:sldLayoutMk cId="1628775450" sldId="2147483731"/>
          </pc:sldLayoutMkLst>
        </pc:sldLayoutChg>
      </pc:sldMasterChg>
      <pc:sldMasterChg chg="add addSldLayout modSldLayout">
        <pc:chgData name="Alan Torres" userId="cUzx1kDToisVkEE+puJC9wuqhpr0WiMc0H23M6cnPnM=" providerId="None" clId="Web-{199E8355-F4BE-4DD5-AB9F-13E1D9704A69}" dt="2022-04-26T00:54:45.297" v="73"/>
        <pc:sldMasterMkLst>
          <pc:docMk/>
          <pc:sldMasterMk cId="3431803570" sldId="2147483732"/>
        </pc:sldMasterMkLst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1255509176" sldId="2147483733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2387620337" sldId="2147483734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3882297896" sldId="2147483735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2928616836" sldId="2147483736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4068592069" sldId="2147483737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61239207" sldId="2147483738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1490059911" sldId="2147483739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2213861921" sldId="2147483740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1484770103" sldId="2147483741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2328692820" sldId="2147483742"/>
          </pc:sldLayoutMkLst>
        </pc:sldLayoutChg>
        <pc:sldLayoutChg chg="add mod replId">
          <pc:chgData name="Alan Torres" userId="cUzx1kDToisVkEE+puJC9wuqhpr0WiMc0H23M6cnPnM=" providerId="None" clId="Web-{199E8355-F4BE-4DD5-AB9F-13E1D9704A69}" dt="2022-04-26T00:54:45.297" v="73"/>
          <pc:sldLayoutMkLst>
            <pc:docMk/>
            <pc:sldMasterMk cId="3431803570" sldId="2147483732"/>
            <pc:sldLayoutMk cId="1179591782" sldId="2147483743"/>
          </pc:sldLayoutMkLst>
        </pc:sldLayoutChg>
      </pc:sldMasterChg>
    </pc:docChg>
  </pc:docChgLst>
  <pc:docChgLst>
    <pc:chgData name="Alan Torres" userId="cUzx1kDToisVkEE+puJC9wuqhpr0WiMc0H23M6cnPnM=" providerId="None" clId="Web-{E9FCC9F9-1AE5-4ACC-8C10-BF43ECB25ED9}"/>
    <pc:docChg chg="modSld">
      <pc:chgData name="Alan Torres" userId="cUzx1kDToisVkEE+puJC9wuqhpr0WiMc0H23M6cnPnM=" providerId="None" clId="Web-{E9FCC9F9-1AE5-4ACC-8C10-BF43ECB25ED9}" dt="2022-03-15T01:38:48.327" v="167" actId="1076"/>
      <pc:docMkLst>
        <pc:docMk/>
      </pc:docMkLst>
      <pc:sldChg chg="addSp delSp modSp">
        <pc:chgData name="Alan Torres" userId="cUzx1kDToisVkEE+puJC9wuqhpr0WiMc0H23M6cnPnM=" providerId="None" clId="Web-{E9FCC9F9-1AE5-4ACC-8C10-BF43ECB25ED9}" dt="2022-03-15T01:38:48.327" v="167" actId="1076"/>
        <pc:sldMkLst>
          <pc:docMk/>
          <pc:sldMk cId="2621653374" sldId="269"/>
        </pc:sldMkLst>
        <pc:spChg chg="del">
          <ac:chgData name="Alan Torres" userId="cUzx1kDToisVkEE+puJC9wuqhpr0WiMc0H23M6cnPnM=" providerId="None" clId="Web-{E9FCC9F9-1AE5-4ACC-8C10-BF43ECB25ED9}" dt="2022-03-15T01:30:02.079" v="0"/>
          <ac:spMkLst>
            <pc:docMk/>
            <pc:sldMk cId="2621653374" sldId="269"/>
            <ac:spMk id="3" creationId="{A04BD875-9D7F-47CB-8EE3-5C41BA7EBA51}"/>
          </ac:spMkLst>
        </pc:spChg>
        <pc:spChg chg="add mod">
          <ac:chgData name="Alan Torres" userId="cUzx1kDToisVkEE+puJC9wuqhpr0WiMc0H23M6cnPnM=" providerId="None" clId="Web-{E9FCC9F9-1AE5-4ACC-8C10-BF43ECB25ED9}" dt="2022-03-15T01:32:56.271" v="28" actId="1076"/>
          <ac:spMkLst>
            <pc:docMk/>
            <pc:sldMk cId="2621653374" sldId="269"/>
            <ac:spMk id="6" creationId="{1B0A67A4-98AA-47E2-84F8-4093B58A630C}"/>
          </ac:spMkLst>
        </pc:spChg>
        <pc:spChg chg="add mod">
          <ac:chgData name="Alan Torres" userId="cUzx1kDToisVkEE+puJC9wuqhpr0WiMc0H23M6cnPnM=" providerId="None" clId="Web-{E9FCC9F9-1AE5-4ACC-8C10-BF43ECB25ED9}" dt="2022-03-15T01:32:49.584" v="27" actId="1076"/>
          <ac:spMkLst>
            <pc:docMk/>
            <pc:sldMk cId="2621653374" sldId="269"/>
            <ac:spMk id="7" creationId="{A878BC13-486D-4643-8984-D6B9A9E8A21D}"/>
          </ac:spMkLst>
        </pc:spChg>
        <pc:spChg chg="add mod">
          <ac:chgData name="Alan Torres" userId="cUzx1kDToisVkEE+puJC9wuqhpr0WiMc0H23M6cnPnM=" providerId="None" clId="Web-{E9FCC9F9-1AE5-4ACC-8C10-BF43ECB25ED9}" dt="2022-03-15T01:38:48.327" v="167" actId="1076"/>
          <ac:spMkLst>
            <pc:docMk/>
            <pc:sldMk cId="2621653374" sldId="269"/>
            <ac:spMk id="8" creationId="{8450463A-0DCB-4F8D-8AC8-1A4362A97F80}"/>
          </ac:spMkLst>
        </pc:spChg>
        <pc:picChg chg="add mod ord">
          <ac:chgData name="Alan Torres" userId="cUzx1kDToisVkEE+puJC9wuqhpr0WiMc0H23M6cnPnM=" providerId="None" clId="Web-{E9FCC9F9-1AE5-4ACC-8C10-BF43ECB25ED9}" dt="2022-03-15T01:31:50.895" v="12" actId="14100"/>
          <ac:picMkLst>
            <pc:docMk/>
            <pc:sldMk cId="2621653374" sldId="269"/>
            <ac:picMk id="4" creationId="{6A644968-BA19-4DEC-9E35-6387C28693A5}"/>
          </ac:picMkLst>
        </pc:picChg>
        <pc:picChg chg="add mod">
          <ac:chgData name="Alan Torres" userId="cUzx1kDToisVkEE+puJC9wuqhpr0WiMc0H23M6cnPnM=" providerId="None" clId="Web-{E9FCC9F9-1AE5-4ACC-8C10-BF43ECB25ED9}" dt="2022-03-15T01:31:54.020" v="13" actId="1076"/>
          <ac:picMkLst>
            <pc:docMk/>
            <pc:sldMk cId="2621653374" sldId="269"/>
            <ac:picMk id="5" creationId="{BDB37F7B-A5FB-4A3B-8DEE-4BAB7FC04D90}"/>
          </ac:picMkLst>
        </pc:picChg>
      </pc:sldChg>
    </pc:docChg>
  </pc:docChgLst>
  <pc:docChgLst>
    <pc:chgData name="Alan Torres" clId="Web-{C6F0C611-B94A-40C1-8B2D-9564D4890BAA}"/>
    <pc:docChg chg="modSld">
      <pc:chgData name="Alan Torres" userId="" providerId="" clId="Web-{C6F0C611-B94A-40C1-8B2D-9564D4890BAA}" dt="2021-11-30T01:59:43.370" v="1" actId="20577"/>
      <pc:docMkLst>
        <pc:docMk/>
      </pc:docMkLst>
      <pc:sldChg chg="modSp">
        <pc:chgData name="Alan Torres" userId="" providerId="" clId="Web-{C6F0C611-B94A-40C1-8B2D-9564D4890BAA}" dt="2021-11-30T01:59:43.370" v="1" actId="20577"/>
        <pc:sldMkLst>
          <pc:docMk/>
          <pc:sldMk cId="975981454" sldId="258"/>
        </pc:sldMkLst>
        <pc:spChg chg="mod">
          <ac:chgData name="Alan Torres" userId="" providerId="" clId="Web-{C6F0C611-B94A-40C1-8B2D-9564D4890BAA}" dt="2021-11-30T01:59:43.370" v="1" actId="20577"/>
          <ac:spMkLst>
            <pc:docMk/>
            <pc:sldMk cId="975981454" sldId="258"/>
            <ac:spMk id="3" creationId="{EA414918-46A0-44B3-B2B1-3F411589E62F}"/>
          </ac:spMkLst>
        </pc:spChg>
      </pc:sldChg>
    </pc:docChg>
  </pc:docChgLst>
  <pc:docChgLst>
    <pc:chgData name="Sailesh Sirigineedi" clId="Web-{2C6D05AE-16A9-4FF7-98BE-365076D2EAB3}"/>
    <pc:docChg chg="addSld delSld modSld">
      <pc:chgData name="Sailesh Sirigineedi" userId="" providerId="" clId="Web-{2C6D05AE-16A9-4FF7-98BE-365076D2EAB3}" dt="2022-03-15T02:20:07.476" v="101"/>
      <pc:docMkLst>
        <pc:docMk/>
      </pc:docMkLst>
      <pc:sldChg chg="addSp delSp modSp new del">
        <pc:chgData name="Sailesh Sirigineedi" userId="" providerId="" clId="Web-{2C6D05AE-16A9-4FF7-98BE-365076D2EAB3}" dt="2022-03-15T02:20:07.476" v="101"/>
        <pc:sldMkLst>
          <pc:docMk/>
          <pc:sldMk cId="3844477725" sldId="270"/>
        </pc:sldMkLst>
        <pc:spChg chg="mod">
          <ac:chgData name="Sailesh Sirigineedi" userId="" providerId="" clId="Web-{2C6D05AE-16A9-4FF7-98BE-365076D2EAB3}" dt="2022-03-15T01:48:10.443" v="11" actId="20577"/>
          <ac:spMkLst>
            <pc:docMk/>
            <pc:sldMk cId="3844477725" sldId="270"/>
            <ac:spMk id="2" creationId="{3EE08288-042B-4ED8-8D93-12057D437432}"/>
          </ac:spMkLst>
        </pc:spChg>
        <pc:spChg chg="del mod">
          <ac:chgData name="Sailesh Sirigineedi" userId="" providerId="" clId="Web-{2C6D05AE-16A9-4FF7-98BE-365076D2EAB3}" dt="2022-03-15T01:49:19.932" v="13"/>
          <ac:spMkLst>
            <pc:docMk/>
            <pc:sldMk cId="3844477725" sldId="270"/>
            <ac:spMk id="3" creationId="{FA7479E9-3E18-492F-AC28-87CC085B3C2C}"/>
          </ac:spMkLst>
        </pc:spChg>
        <pc:spChg chg="add mod">
          <ac:chgData name="Sailesh Sirigineedi" userId="" providerId="" clId="Web-{2C6D05AE-16A9-4FF7-98BE-365076D2EAB3}" dt="2022-03-15T01:49:30.542" v="20" actId="1076"/>
          <ac:spMkLst>
            <pc:docMk/>
            <pc:sldMk cId="3844477725" sldId="270"/>
            <ac:spMk id="5" creationId="{F85BDE43-86C9-4C47-8316-EE649331C7E9}"/>
          </ac:spMkLst>
        </pc:spChg>
        <pc:spChg chg="add mod">
          <ac:chgData name="Sailesh Sirigineedi" userId="" providerId="" clId="Web-{2C6D05AE-16A9-4FF7-98BE-365076D2EAB3}" dt="2022-03-15T01:59:57.190" v="100" actId="20577"/>
          <ac:spMkLst>
            <pc:docMk/>
            <pc:sldMk cId="3844477725" sldId="270"/>
            <ac:spMk id="6" creationId="{703E8973-4071-4F79-8A6D-55C38E114EE0}"/>
          </ac:spMkLst>
        </pc:spChg>
        <pc:picChg chg="add mod ord">
          <ac:chgData name="Sailesh Sirigineedi" userId="" providerId="" clId="Web-{2C6D05AE-16A9-4FF7-98BE-365076D2EAB3}" dt="2022-03-15T01:52:37.444" v="22" actId="1076"/>
          <ac:picMkLst>
            <pc:docMk/>
            <pc:sldMk cId="3844477725" sldId="270"/>
            <ac:picMk id="4" creationId="{2C379877-C812-40D9-968E-F5C7839F74F1}"/>
          </ac:picMkLst>
        </pc:picChg>
      </pc:sldChg>
    </pc:docChg>
  </pc:docChgLst>
  <pc:docChgLst>
    <pc:chgData name="Patrick Page" userId="xgSfRDeo5Md+ZZjesKhXAIU4NAYYMce48dcA4+M1ew0=" providerId="None" clId="Web-{0DE774BD-C3A2-4A6E-9942-8AA8C6D18CF7}"/>
    <pc:docChg chg="modSld">
      <pc:chgData name="Patrick Page" userId="xgSfRDeo5Md+ZZjesKhXAIU4NAYYMce48dcA4+M1ew0=" providerId="None" clId="Web-{0DE774BD-C3A2-4A6E-9942-8AA8C6D18CF7}" dt="2022-04-26T00:27:19.318" v="255" actId="20577"/>
      <pc:docMkLst>
        <pc:docMk/>
      </pc:docMkLst>
      <pc:sldChg chg="addSp modSp">
        <pc:chgData name="Patrick Page" userId="xgSfRDeo5Md+ZZjesKhXAIU4NAYYMce48dcA4+M1ew0=" providerId="None" clId="Web-{0DE774BD-C3A2-4A6E-9942-8AA8C6D18CF7}" dt="2022-04-26T00:22:43.800" v="214" actId="1076"/>
        <pc:sldMkLst>
          <pc:docMk/>
          <pc:sldMk cId="436338876" sldId="266"/>
        </pc:sldMkLst>
        <pc:spChg chg="mod">
          <ac:chgData name="Patrick Page" userId="xgSfRDeo5Md+ZZjesKhXAIU4NAYYMce48dcA4+M1ew0=" providerId="None" clId="Web-{0DE774BD-C3A2-4A6E-9942-8AA8C6D18CF7}" dt="2022-04-26T00:22:36.706" v="212" actId="1076"/>
          <ac:spMkLst>
            <pc:docMk/>
            <pc:sldMk cId="436338876" sldId="266"/>
            <ac:spMk id="2" creationId="{A040A37F-BA66-450E-A490-408929757A36}"/>
          </ac:spMkLst>
        </pc:spChg>
        <pc:spChg chg="mod">
          <ac:chgData name="Patrick Page" userId="xgSfRDeo5Md+ZZjesKhXAIU4NAYYMce48dcA4+M1ew0=" providerId="None" clId="Web-{0DE774BD-C3A2-4A6E-9942-8AA8C6D18CF7}" dt="2022-04-26T00:22:43.800" v="214" actId="1076"/>
          <ac:spMkLst>
            <pc:docMk/>
            <pc:sldMk cId="436338876" sldId="266"/>
            <ac:spMk id="5" creationId="{C18B8EE8-3BFF-47FD-B13A-A1B9EA1C4A0D}"/>
          </ac:spMkLst>
        </pc:spChg>
        <pc:picChg chg="add mod">
          <ac:chgData name="Patrick Page" userId="xgSfRDeo5Md+ZZjesKhXAIU4NAYYMce48dcA4+M1ew0=" providerId="None" clId="Web-{0DE774BD-C3A2-4A6E-9942-8AA8C6D18CF7}" dt="2022-04-26T00:15:36.522" v="29" actId="1076"/>
          <ac:picMkLst>
            <pc:docMk/>
            <pc:sldMk cId="436338876" sldId="266"/>
            <ac:picMk id="3" creationId="{4614F9FA-DA31-B7ED-7371-DFEAF9B52C74}"/>
          </ac:picMkLst>
        </pc:picChg>
        <pc:picChg chg="add mod">
          <ac:chgData name="Patrick Page" userId="xgSfRDeo5Md+ZZjesKhXAIU4NAYYMce48dcA4+M1ew0=" providerId="None" clId="Web-{0DE774BD-C3A2-4A6E-9942-8AA8C6D18CF7}" dt="2022-04-26T00:15:58.789" v="31" actId="1076"/>
          <ac:picMkLst>
            <pc:docMk/>
            <pc:sldMk cId="436338876" sldId="266"/>
            <ac:picMk id="4" creationId="{17F5B657-060E-2B50-115C-24CABA2902B4}"/>
          </ac:picMkLst>
        </pc:picChg>
        <pc:picChg chg="add mod">
          <ac:chgData name="Patrick Page" userId="xgSfRDeo5Md+ZZjesKhXAIU4NAYYMce48dcA4+M1ew0=" providerId="None" clId="Web-{0DE774BD-C3A2-4A6E-9942-8AA8C6D18CF7}" dt="2022-04-26T00:15:45.538" v="30" actId="1076"/>
          <ac:picMkLst>
            <pc:docMk/>
            <pc:sldMk cId="436338876" sldId="266"/>
            <ac:picMk id="6" creationId="{5CB1B3E1-3B6C-ACE7-C5E1-82DAAF3B73A2}"/>
          </ac:picMkLst>
        </pc:picChg>
        <pc:picChg chg="add mod">
          <ac:chgData name="Patrick Page" userId="xgSfRDeo5Md+ZZjesKhXAIU4NAYYMce48dcA4+M1ew0=" providerId="None" clId="Web-{0DE774BD-C3A2-4A6E-9942-8AA8C6D18CF7}" dt="2022-04-26T00:15:24.428" v="26" actId="1076"/>
          <ac:picMkLst>
            <pc:docMk/>
            <pc:sldMk cId="436338876" sldId="266"/>
            <ac:picMk id="7" creationId="{E66EC07A-6482-1DC7-8C46-4B5008D80FDE}"/>
          </ac:picMkLst>
        </pc:picChg>
        <pc:picChg chg="add mod">
          <ac:chgData name="Patrick Page" userId="xgSfRDeo5Md+ZZjesKhXAIU4NAYYMce48dcA4+M1ew0=" providerId="None" clId="Web-{0DE774BD-C3A2-4A6E-9942-8AA8C6D18CF7}" dt="2022-04-26T00:15:32.428" v="28" actId="1076"/>
          <ac:picMkLst>
            <pc:docMk/>
            <pc:sldMk cId="436338876" sldId="266"/>
            <ac:picMk id="8" creationId="{3CC45FB4-EBEE-EECB-6A61-976BE016E5F2}"/>
          </ac:picMkLst>
        </pc:picChg>
      </pc:sldChg>
      <pc:sldChg chg="addSp modSp">
        <pc:chgData name="Patrick Page" userId="xgSfRDeo5Md+ZZjesKhXAIU4NAYYMce48dcA4+M1ew0=" providerId="None" clId="Web-{0DE774BD-C3A2-4A6E-9942-8AA8C6D18CF7}" dt="2022-04-26T00:17:07.278" v="38" actId="1076"/>
        <pc:sldMkLst>
          <pc:docMk/>
          <pc:sldMk cId="358121114" sldId="267"/>
        </pc:sldMkLst>
        <pc:spChg chg="mod">
          <ac:chgData name="Patrick Page" userId="xgSfRDeo5Md+ZZjesKhXAIU4NAYYMce48dcA4+M1ew0=" providerId="None" clId="Web-{0DE774BD-C3A2-4A6E-9942-8AA8C6D18CF7}" dt="2022-04-26T00:17:05.200" v="37" actId="1076"/>
          <ac:spMkLst>
            <pc:docMk/>
            <pc:sldMk cId="358121114" sldId="267"/>
            <ac:spMk id="5" creationId="{1126BE80-81B5-49CB-9890-300B353BF644}"/>
          </ac:spMkLst>
        </pc:spChg>
        <pc:picChg chg="add mod">
          <ac:chgData name="Patrick Page" userId="xgSfRDeo5Md+ZZjesKhXAIU4NAYYMce48dcA4+M1ew0=" providerId="None" clId="Web-{0DE774BD-C3A2-4A6E-9942-8AA8C6D18CF7}" dt="2022-04-26T00:17:07.278" v="38" actId="1076"/>
          <ac:picMkLst>
            <pc:docMk/>
            <pc:sldMk cId="358121114" sldId="267"/>
            <ac:picMk id="3" creationId="{F2A8EE91-E54A-F615-3D78-1DC574891388}"/>
          </ac:picMkLst>
        </pc:picChg>
      </pc:sldChg>
      <pc:sldChg chg="addSp delSp modSp">
        <pc:chgData name="Patrick Page" userId="xgSfRDeo5Md+ZZjesKhXAIU4NAYYMce48dcA4+M1ew0=" providerId="None" clId="Web-{0DE774BD-C3A2-4A6E-9942-8AA8C6D18CF7}" dt="2022-04-26T00:27:19.318" v="255" actId="20577"/>
        <pc:sldMkLst>
          <pc:docMk/>
          <pc:sldMk cId="2252142763" sldId="270"/>
        </pc:sldMkLst>
        <pc:spChg chg="del">
          <ac:chgData name="Patrick Page" userId="xgSfRDeo5Md+ZZjesKhXAIU4NAYYMce48dcA4+M1ew0=" providerId="None" clId="Web-{0DE774BD-C3A2-4A6E-9942-8AA8C6D18CF7}" dt="2022-04-26T00:27:00.911" v="215"/>
          <ac:spMkLst>
            <pc:docMk/>
            <pc:sldMk cId="2252142763" sldId="270"/>
            <ac:spMk id="2" creationId="{083BC065-E5B9-E499-832D-E57F922484EC}"/>
          </ac:spMkLst>
        </pc:spChg>
        <pc:spChg chg="del">
          <ac:chgData name="Patrick Page" userId="xgSfRDeo5Md+ZZjesKhXAIU4NAYYMce48dcA4+M1ew0=" providerId="None" clId="Web-{0DE774BD-C3A2-4A6E-9942-8AA8C6D18CF7}" dt="2022-04-26T00:27:06.505" v="216"/>
          <ac:spMkLst>
            <pc:docMk/>
            <pc:sldMk cId="2252142763" sldId="270"/>
            <ac:spMk id="3" creationId="{64129AD0-8D86-6B89-EF7C-45102C3A49A3}"/>
          </ac:spMkLst>
        </pc:spChg>
        <pc:spChg chg="add mod">
          <ac:chgData name="Patrick Page" userId="xgSfRDeo5Md+ZZjesKhXAIU4NAYYMce48dcA4+M1ew0=" providerId="None" clId="Web-{0DE774BD-C3A2-4A6E-9942-8AA8C6D18CF7}" dt="2022-04-26T00:27:19.318" v="255" actId="20577"/>
          <ac:spMkLst>
            <pc:docMk/>
            <pc:sldMk cId="2252142763" sldId="270"/>
            <ac:spMk id="5" creationId="{C83D274B-856B-C7D0-2E53-771DED376B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F962-B159-46F8-823E-AAF52BE58623}" type="datetimeFigureOut">
              <a:rPr lang="en-US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B02C3-9410-4F0B-8CF2-DF57710BB8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React - Cross platform, </a:t>
            </a:r>
            <a:r>
              <a:rPr lang="en-US" dirty="0" err="1">
                <a:cs typeface="Calibri"/>
              </a:rPr>
              <a:t>javascript</a:t>
            </a:r>
            <a:r>
              <a:rPr lang="en-US" dirty="0">
                <a:cs typeface="Calibri"/>
              </a:rPr>
              <a:t> framework</a:t>
            </a:r>
          </a:p>
          <a:p>
            <a:r>
              <a:rPr lang="en-US" dirty="0">
                <a:cs typeface="Calibri"/>
              </a:rPr>
              <a:t>Django – python based</a:t>
            </a:r>
          </a:p>
          <a:p>
            <a:r>
              <a:rPr lang="en-US" dirty="0" err="1">
                <a:cs typeface="Calibri"/>
              </a:rPr>
              <a:t>Postgresql</a:t>
            </a:r>
            <a:r>
              <a:rPr lang="en-US" dirty="0">
                <a:cs typeface="Calibri"/>
              </a:rPr>
              <a:t> – open source </a:t>
            </a:r>
            <a:r>
              <a:rPr lang="en-US" dirty="0" err="1">
                <a:cs typeface="Calibri"/>
              </a:rPr>
              <a:t>dbmg</a:t>
            </a:r>
            <a:r>
              <a:rPr lang="en-US" dirty="0">
                <a:cs typeface="Calibri"/>
              </a:rPr>
              <a:t>, </a:t>
            </a:r>
            <a:r>
              <a:rPr lang="en-US" dirty="0"/>
              <a:t>usernames, passwords, driver information, client information, home addresses, and any other important information needed to help our application successfully run. 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B02C3-9410-4F0B-8CF2-DF57710BB8E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9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3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6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7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4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4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2242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5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4814B-4052-473C-951D-C3A49651C9B1}"/>
              </a:ext>
            </a:extLst>
          </p:cNvPr>
          <p:cNvSpPr txBox="1"/>
          <p:nvPr/>
        </p:nvSpPr>
        <p:spPr>
          <a:xfrm>
            <a:off x="1131816" y="283654"/>
            <a:ext cx="768092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latin typeface="Arial"/>
                <a:cs typeface="Arial"/>
              </a:rPr>
              <a:t>MAGIC</a:t>
            </a:r>
            <a:endParaRPr lang="en-US" sz="4400" dirty="0">
              <a:latin typeface="Arial"/>
              <a:cs typeface="Arial"/>
            </a:endParaRPr>
          </a:p>
          <a:p>
            <a:r>
              <a:rPr lang="en-US" sz="3600" dirty="0"/>
              <a:t>A Transportation Toolkit and Application for Older Adults​</a:t>
            </a:r>
            <a:endParaRPr lang="en-US" sz="360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E309A-D2F7-461A-A045-15639502179E}"/>
              </a:ext>
            </a:extLst>
          </p:cNvPr>
          <p:cNvSpPr txBox="1"/>
          <p:nvPr/>
        </p:nvSpPr>
        <p:spPr>
          <a:xfrm>
            <a:off x="1133888" y="4890204"/>
            <a:ext cx="545763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cs typeface="Segoe UI"/>
              </a:rPr>
              <a:t>Team: Emily Lea, Patrick Karangwa, Patrick Page, Alan Torres, Sailesh Sirigineedi​</a:t>
            </a:r>
          </a:p>
          <a:p>
            <a:endParaRPr lang="en-US" sz="2000" dirty="0">
              <a:solidFill>
                <a:schemeClr val="tx1">
                  <a:lumMod val="75000"/>
                </a:schemeClr>
              </a:solidFill>
              <a:cs typeface="Segoe UI"/>
            </a:endParaRP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cs typeface="Segoe UI"/>
              </a:rPr>
              <a:t>Project Sponsor: Dr Suman Mitra​</a:t>
            </a:r>
            <a:endParaRPr lang="en-US" sz="2000">
              <a:solidFill>
                <a:schemeClr val="tx1">
                  <a:lumMod val="75000"/>
                </a:schemeClr>
              </a:solidFill>
              <a:cs typeface="Arial"/>
            </a:endParaRP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cs typeface="Segoe UI"/>
              </a:rPr>
              <a:t>Champion Advisor: Dr Matthew Patitz​</a:t>
            </a:r>
          </a:p>
        </p:txBody>
      </p:sp>
      <p:pic>
        <p:nvPicPr>
          <p:cNvPr id="3" name="Picture 5" descr="Chart&#10;&#10;Description automatically generated">
            <a:extLst>
              <a:ext uri="{FF2B5EF4-FFF2-40B4-BE49-F238E27FC236}">
                <a16:creationId xmlns:a16="http://schemas.microsoft.com/office/drawing/2014/main" id="{E50C28BE-FD40-6D27-113F-58AD24AC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0000">
            <a:off x="6849629" y="2095421"/>
            <a:ext cx="2236485" cy="4181061"/>
          </a:xfrm>
          <a:prstGeom prst="rect">
            <a:avLst/>
          </a:prstGeom>
        </p:spPr>
      </p:pic>
      <p:pic>
        <p:nvPicPr>
          <p:cNvPr id="6" name="Picture 6" descr="Graphical user interface, application, calendar&#10;&#10;Description automatically generated">
            <a:extLst>
              <a:ext uri="{FF2B5EF4-FFF2-40B4-BE49-F238E27FC236}">
                <a16:creationId xmlns:a16="http://schemas.microsoft.com/office/drawing/2014/main" id="{0B971ADF-38D8-5666-3426-9DA1F1EE5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000">
            <a:off x="8820889" y="2095420"/>
            <a:ext cx="2236485" cy="4181061"/>
          </a:xfrm>
          <a:prstGeom prst="rect">
            <a:avLst/>
          </a:prstGeom>
        </p:spPr>
      </p:pic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32FD295-08FE-6BBF-922C-6D94CA884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903" y="1913204"/>
            <a:ext cx="2213756" cy="46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8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CEE9-E51A-4524-AFF4-0A5F0DD7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007" y="437379"/>
            <a:ext cx="10018713" cy="1081187"/>
          </a:xfrm>
        </p:spPr>
        <p:txBody>
          <a:bodyPr/>
          <a:lstStyle/>
          <a:p>
            <a:r>
              <a:rPr lang="en-US" dirty="0"/>
              <a:t>Sending </a:t>
            </a:r>
            <a:r>
              <a:rPr lang="en-US"/>
              <a:t>and </a:t>
            </a:r>
            <a:r>
              <a:rPr lang="en-US" dirty="0"/>
              <a:t>Receiving Friend Requests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85446-B3D4-4201-B909-6B18515B4508}"/>
              </a:ext>
            </a:extLst>
          </p:cNvPr>
          <p:cNvSpPr txBox="1"/>
          <p:nvPr/>
        </p:nvSpPr>
        <p:spPr>
          <a:xfrm>
            <a:off x="7738939" y="2120698"/>
            <a:ext cx="274319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Driver searches by name or phone number for a passenger.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Driver can send a request to be added to the</a:t>
            </a:r>
            <a:r>
              <a:rPr lang="en-US"/>
              <a:t> passenger's</a:t>
            </a:r>
            <a:r>
              <a:rPr lang="en-US" dirty="0"/>
              <a:t> friends and family list.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Passengers can either confirm or deny the </a:t>
            </a:r>
            <a:r>
              <a:rPr lang="en-US"/>
              <a:t>request.</a:t>
            </a:r>
            <a:endParaRPr lang="en-US" dirty="0"/>
          </a:p>
        </p:txBody>
      </p:sp>
      <p:pic>
        <p:nvPicPr>
          <p:cNvPr id="3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D9212AF-CFA6-7D71-FDE0-F9018AEE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03" y="1359426"/>
            <a:ext cx="2375303" cy="5225667"/>
          </a:xfrm>
          <a:prstGeom prst="rect">
            <a:avLst/>
          </a:prstGeom>
        </p:spPr>
      </p:pic>
      <p:pic>
        <p:nvPicPr>
          <p:cNvPr id="4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32CADA3-8BA3-C49D-8D3D-321B24384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84" y="1359426"/>
            <a:ext cx="2375303" cy="51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2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5DA88-EB7A-41C6-A8E3-D1607566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76" y="362836"/>
            <a:ext cx="10018713" cy="1017243"/>
          </a:xfrm>
        </p:spPr>
        <p:txBody>
          <a:bodyPr/>
          <a:lstStyle/>
          <a:p>
            <a:r>
              <a:rPr lang="en-US" dirty="0"/>
              <a:t>Local Transportation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6BE80-81B5-49CB-9890-300B353BF644}"/>
              </a:ext>
            </a:extLst>
          </p:cNvPr>
          <p:cNvSpPr txBox="1"/>
          <p:nvPr/>
        </p:nvSpPr>
        <p:spPr>
          <a:xfrm>
            <a:off x="1552144" y="1296777"/>
            <a:ext cx="274319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Clicking the button shows details about the resource.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Clicking the phone icon calls the phone number associated with the resource.</a:t>
            </a:r>
          </a:p>
        </p:txBody>
      </p:sp>
      <p:pic>
        <p:nvPicPr>
          <p:cNvPr id="3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2A8EE91-E54A-F615-3D78-1DC574891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0"/>
          <a:stretch/>
        </p:blipFill>
        <p:spPr>
          <a:xfrm>
            <a:off x="7960172" y="1212918"/>
            <a:ext cx="2528898" cy="50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A37F-BA66-450E-A490-40892975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54" y="578184"/>
            <a:ext cx="10018713" cy="677714"/>
          </a:xfrm>
        </p:spPr>
        <p:txBody>
          <a:bodyPr/>
          <a:lstStyle/>
          <a:p>
            <a:r>
              <a:rPr lang="en-US" dirty="0"/>
              <a:t>Trip 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B8EE8-3BFF-47FD-B13A-A1B9EA1C4A0D}"/>
              </a:ext>
            </a:extLst>
          </p:cNvPr>
          <p:cNvSpPr txBox="1"/>
          <p:nvPr/>
        </p:nvSpPr>
        <p:spPr>
          <a:xfrm>
            <a:off x="1112626" y="1116069"/>
            <a:ext cx="1031415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Suggestive addresses are auto-filtered based on what passenger types in address field.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Passenger can filter out drivers with three options.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request is then sent to a driver.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Driver can then accept/decline a request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614F9FA-DA31-B7ED-7371-DFEAF9B52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0" r="424" b="2012"/>
          <a:stretch/>
        </p:blipFill>
        <p:spPr>
          <a:xfrm>
            <a:off x="204970" y="2472251"/>
            <a:ext cx="2123074" cy="4189476"/>
          </a:xfrm>
          <a:prstGeom prst="rect">
            <a:avLst/>
          </a:prstGeom>
        </p:spPr>
      </p:pic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F5B657-060E-2B50-115C-24CABA290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30" r="426" b="2012"/>
          <a:stretch/>
        </p:blipFill>
        <p:spPr>
          <a:xfrm>
            <a:off x="9061760" y="2472251"/>
            <a:ext cx="2123044" cy="4189476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B1B3E1-3B6C-ACE7-C5E1-82DAAF3B7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30" r="-851" b="2012"/>
          <a:stretch/>
        </p:blipFill>
        <p:spPr>
          <a:xfrm>
            <a:off x="6844820" y="2472251"/>
            <a:ext cx="2147918" cy="4189476"/>
          </a:xfrm>
          <a:prstGeom prst="rect">
            <a:avLst/>
          </a:prstGeom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6EC07A-6482-1DC7-8C46-4B5008D80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30" r="-851" b="2012"/>
          <a:stretch/>
        </p:blipFill>
        <p:spPr>
          <a:xfrm>
            <a:off x="4625080" y="2472251"/>
            <a:ext cx="2147918" cy="4189476"/>
          </a:xfrm>
          <a:prstGeom prst="rect">
            <a:avLst/>
          </a:prstGeom>
        </p:spPr>
      </p:pic>
      <p:pic>
        <p:nvPicPr>
          <p:cNvPr id="8" name="Picture 8" descr="Calendar&#10;&#10;Description automatically generated">
            <a:extLst>
              <a:ext uri="{FF2B5EF4-FFF2-40B4-BE49-F238E27FC236}">
                <a16:creationId xmlns:a16="http://schemas.microsoft.com/office/drawing/2014/main" id="{3CC45FB4-EBEE-EECB-6A61-976BE016E5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30" r="246" b="2012"/>
          <a:stretch/>
        </p:blipFill>
        <p:spPr>
          <a:xfrm>
            <a:off x="2416426" y="2472251"/>
            <a:ext cx="2126518" cy="41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3D274B-856B-C7D0-2E53-771DED37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72" y="561618"/>
            <a:ext cx="10018713" cy="1017243"/>
          </a:xfrm>
        </p:spPr>
        <p:txBody>
          <a:bodyPr/>
          <a:lstStyle/>
          <a:p>
            <a:r>
              <a:rPr lang="en-US" dirty="0"/>
              <a:t>Passenger Friends List Page</a:t>
            </a: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665568-49C9-740B-DC37-EDDF7CCFD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47" y="1408323"/>
            <a:ext cx="2277798" cy="4931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7FF976-1749-9C1D-1411-AF73A3D11F55}"/>
              </a:ext>
            </a:extLst>
          </p:cNvPr>
          <p:cNvSpPr txBox="1"/>
          <p:nvPr/>
        </p:nvSpPr>
        <p:spPr>
          <a:xfrm>
            <a:off x="5426409" y="1406945"/>
            <a:ext cx="43957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Accessed through the navbar in passenger accounts.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A list of drivers whose friend requests a passenger has accepted</a:t>
            </a:r>
          </a:p>
        </p:txBody>
      </p:sp>
    </p:spTree>
    <p:extLst>
      <p:ext uri="{BB962C8B-B14F-4D97-AF65-F5344CB8AC3E}">
        <p14:creationId xmlns:p14="http://schemas.microsoft.com/office/powerpoint/2010/main" val="225214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4BC8-685D-E324-B806-F5F25234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46" y="542171"/>
            <a:ext cx="10018713" cy="797858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F1C2-FFA8-4F96-42C5-81CCE80F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158" y="1552062"/>
            <a:ext cx="10018713" cy="4612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</a:t>
            </a:r>
          </a:p>
          <a:p>
            <a:r>
              <a:rPr lang="en-US" dirty="0"/>
              <a:t>Adults ages 65+ lack reliable transportation services.</a:t>
            </a:r>
          </a:p>
          <a:p>
            <a:pPr>
              <a:buClr>
                <a:srgbClr val="1287C3"/>
              </a:buClr>
            </a:pPr>
            <a:r>
              <a:rPr lang="en-US" dirty="0"/>
              <a:t>There is a lack of easy-to-access information about local transportation resources.</a:t>
            </a:r>
          </a:p>
          <a:p>
            <a:pPr>
              <a:buClr>
                <a:srgbClr val="1287C3"/>
              </a:buClr>
            </a:pPr>
            <a:r>
              <a:rPr lang="en-US" dirty="0"/>
              <a:t>Most adults find ridesharing apps hard to use and unsafe.</a:t>
            </a:r>
          </a:p>
          <a:p>
            <a:pPr marL="344170" indent="-337820">
              <a:buClr>
                <a:srgbClr val="1287C3"/>
              </a:buClr>
            </a:pPr>
            <a:endParaRPr lang="en-US" dirty="0"/>
          </a:p>
          <a:p>
            <a:pPr marL="6350" indent="0">
              <a:buClr>
                <a:srgbClr val="1287C3"/>
              </a:buClr>
              <a:buNone/>
            </a:pPr>
            <a:endParaRPr lang="en-US" dirty="0">
              <a:cs typeface="Arial" panose="020B0604020202020204"/>
            </a:endParaRPr>
          </a:p>
          <a:p>
            <a:pPr marL="0" indent="0">
              <a:buClr>
                <a:srgbClr val="1287C3"/>
              </a:buClr>
              <a:buNone/>
            </a:pPr>
            <a:r>
              <a:rPr lang="en-US" b="1" dirty="0"/>
              <a:t>Objectives</a:t>
            </a:r>
          </a:p>
          <a:p>
            <a:pPr marL="342900" indent="-342900"/>
            <a:r>
              <a:rPr lang="en-US" dirty="0"/>
              <a:t>To implement a user-friendly application for iOS and Android mobile devices.</a:t>
            </a:r>
          </a:p>
          <a:p>
            <a:pPr marL="342900" indent="-342900">
              <a:buClr>
                <a:srgbClr val="1287C3"/>
              </a:buClr>
            </a:pPr>
            <a:r>
              <a:rPr lang="en-US" dirty="0"/>
              <a:t>Enable older adults to be transported by family, friends, and volunteers at no cost.</a:t>
            </a:r>
          </a:p>
          <a:p>
            <a:pPr marL="342900" indent="-342900">
              <a:buClr>
                <a:srgbClr val="1287C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6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2182-60F1-1318-2C08-AFEA1950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6A1E-E373-96C6-0803-F61AE5C0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64" y="1016790"/>
            <a:ext cx="7796540" cy="3997828"/>
          </a:xfrm>
        </p:spPr>
        <p:txBody>
          <a:bodyPr/>
          <a:lstStyle/>
          <a:p>
            <a:r>
              <a:rPr lang="en-US" dirty="0"/>
              <a:t>MAGIC is a mobile application for iOS and Android devices.</a:t>
            </a:r>
          </a:p>
          <a:p>
            <a:pPr>
              <a:buClr>
                <a:srgbClr val="1287C3"/>
              </a:buClr>
            </a:pPr>
            <a:r>
              <a:rPr lang="en-US" dirty="0"/>
              <a:t>It allows older adults to make transportation requests and access their local public transportation resources.</a:t>
            </a:r>
          </a:p>
          <a:p>
            <a:pPr>
              <a:buClr>
                <a:srgbClr val="1287C3"/>
              </a:buClr>
            </a:pPr>
            <a:r>
              <a:rPr lang="en-US" dirty="0"/>
              <a:t>MAGIC also gives older adults the ability to schedule a ride ahead, on any given day.</a:t>
            </a:r>
          </a:p>
        </p:txBody>
      </p:sp>
    </p:spTree>
    <p:extLst>
      <p:ext uri="{BB962C8B-B14F-4D97-AF65-F5344CB8AC3E}">
        <p14:creationId xmlns:p14="http://schemas.microsoft.com/office/powerpoint/2010/main" val="55574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F88F-32F9-CDDD-5E68-2BFEDD4C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59EC3-ACFB-324F-100F-1AF8DCA32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273" y="1248703"/>
            <a:ext cx="7796540" cy="3997828"/>
          </a:xfrm>
        </p:spPr>
        <p:txBody>
          <a:bodyPr/>
          <a:lstStyle/>
          <a:p>
            <a:r>
              <a:rPr lang="en-US"/>
              <a:t>Fronted: React Native application with Expo framework</a:t>
            </a:r>
          </a:p>
          <a:p>
            <a:pPr>
              <a:buClr>
                <a:srgbClr val="1287C3"/>
              </a:buClr>
            </a:pPr>
            <a:r>
              <a:rPr lang="en-US"/>
              <a:t>Backend: Python application with Django framework</a:t>
            </a:r>
          </a:p>
          <a:p>
            <a:pPr>
              <a:buClr>
                <a:srgbClr val="1287C3"/>
              </a:buClr>
            </a:pPr>
            <a:r>
              <a:rPr lang="en-US" dirty="0"/>
              <a:t>Database: PostgreSQL</a:t>
            </a:r>
          </a:p>
          <a:p>
            <a:pPr>
              <a:buClr>
                <a:srgbClr val="1287C3"/>
              </a:buClr>
            </a:pPr>
            <a:r>
              <a:rPr lang="en-US"/>
              <a:t>Heroku: hosts the</a:t>
            </a:r>
            <a:r>
              <a:rPr lang="en-US" dirty="0"/>
              <a:t> Django app and database</a:t>
            </a:r>
          </a:p>
        </p:txBody>
      </p:sp>
    </p:spTree>
    <p:extLst>
      <p:ext uri="{BB962C8B-B14F-4D97-AF65-F5344CB8AC3E}">
        <p14:creationId xmlns:p14="http://schemas.microsoft.com/office/powerpoint/2010/main" val="76355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1B07-6E23-4499-91B8-2BAE6F52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3" y="635303"/>
            <a:ext cx="10018713" cy="1241713"/>
          </a:xfrm>
        </p:spPr>
        <p:txBody>
          <a:bodyPr/>
          <a:lstStyle/>
          <a:p>
            <a:r>
              <a:rPr lang="en-US" dirty="0">
                <a:cs typeface="Calibri Light"/>
              </a:rPr>
              <a:t>Login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6C3F-58E5-4EE0-A5E8-183463CE1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458" y="1297141"/>
            <a:ext cx="9790901" cy="5263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  </a:t>
            </a:r>
            <a:endParaRPr lang="en-US"/>
          </a:p>
          <a:p>
            <a:pPr>
              <a:buClr>
                <a:srgbClr val="1287C3"/>
              </a:buClr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00146-AA5B-4BE2-9B97-465FE788545D}"/>
              </a:ext>
            </a:extLst>
          </p:cNvPr>
          <p:cNvSpPr txBox="1"/>
          <p:nvPr/>
        </p:nvSpPr>
        <p:spPr>
          <a:xfrm>
            <a:off x="5366838" y="2050086"/>
            <a:ext cx="504518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New users choose to sign up as a driver or passenger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Users with an account can login with their credentials.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The user will be redirected to the appropriate side of the application.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88CBDC-727F-B4D4-02F3-A80B738E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02" y="734312"/>
            <a:ext cx="2513282" cy="539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7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E1F9A5-4B89-4AFF-961C-B7371A6D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3" y="453946"/>
            <a:ext cx="10018713" cy="684838"/>
          </a:xfrm>
        </p:spPr>
        <p:txBody>
          <a:bodyPr/>
          <a:lstStyle/>
          <a:p>
            <a:r>
              <a:rPr lang="en-US" dirty="0"/>
              <a:t>Account Creation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576A8-4E68-4388-BBC7-DA596D96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630" y="2720083"/>
            <a:ext cx="10018713" cy="312420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915B2-92E7-45C3-9FF2-46DBC4ACC1D4}"/>
              </a:ext>
            </a:extLst>
          </p:cNvPr>
          <p:cNvSpPr txBox="1"/>
          <p:nvPr/>
        </p:nvSpPr>
        <p:spPr>
          <a:xfrm>
            <a:off x="4366105" y="1532292"/>
            <a:ext cx="373711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Both passengers and drivers have to create accounts.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Drivers have to provide more information, specifically about their vehicle.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Both drivers and passengers can upload profile pictures, but drivers will be required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A371B-EF56-4500-8F62-B96F60035302}"/>
              </a:ext>
            </a:extLst>
          </p:cNvPr>
          <p:cNvSpPr txBox="1"/>
          <p:nvPr/>
        </p:nvSpPr>
        <p:spPr>
          <a:xfrm>
            <a:off x="1480789" y="631922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Passenger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CA319-0FF8-45A5-BF8F-87086827F940}"/>
              </a:ext>
            </a:extLst>
          </p:cNvPr>
          <p:cNvSpPr txBox="1"/>
          <p:nvPr/>
        </p:nvSpPr>
        <p:spPr>
          <a:xfrm>
            <a:off x="8270660" y="63265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Driver</a:t>
            </a:r>
            <a:endParaRPr lang="en-US"/>
          </a:p>
        </p:txBody>
      </p:sp>
      <p:pic>
        <p:nvPicPr>
          <p:cNvPr id="2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307AF6-B4A6-5A58-D1CB-FBC298C4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05" y="1094083"/>
            <a:ext cx="2370113" cy="522177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8FD19F4-5F90-9DC9-69BD-4F8515173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698" y="1094083"/>
            <a:ext cx="2370113" cy="52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F9A3-7626-4E8A-8AF2-E8413B01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367" y="532659"/>
            <a:ext cx="9613734" cy="623154"/>
          </a:xfrm>
        </p:spPr>
        <p:txBody>
          <a:bodyPr/>
          <a:lstStyle/>
          <a:p>
            <a:r>
              <a:rPr lang="en-US" dirty="0">
                <a:cs typeface="Calibri Light"/>
              </a:rPr>
              <a:t>Home Screens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391AD-4349-4185-9326-2E6A99CF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092" y="1336828"/>
            <a:ext cx="10018713" cy="541353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 dirty="0"/>
          </a:p>
          <a:p>
            <a:pPr marL="0" indent="0">
              <a:buClr>
                <a:srgbClr val="1287C3"/>
              </a:buClr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DEF1F-9ADE-412E-B925-2892EFCCB256}"/>
              </a:ext>
            </a:extLst>
          </p:cNvPr>
          <p:cNvSpPr txBox="1"/>
          <p:nvPr/>
        </p:nvSpPr>
        <p:spPr>
          <a:xfrm>
            <a:off x="339557" y="110982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Passenger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D9164-0F7D-4879-AE4C-728CC29F06AB}"/>
              </a:ext>
            </a:extLst>
          </p:cNvPr>
          <p:cNvSpPr txBox="1"/>
          <p:nvPr/>
        </p:nvSpPr>
        <p:spPr>
          <a:xfrm>
            <a:off x="5196204" y="111710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Driver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FE432-DB49-4C74-B69B-2195958A41A6}"/>
              </a:ext>
            </a:extLst>
          </p:cNvPr>
          <p:cNvSpPr txBox="1"/>
          <p:nvPr/>
        </p:nvSpPr>
        <p:spPr>
          <a:xfrm>
            <a:off x="3475180" y="1657952"/>
            <a:ext cx="275216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Go Home</a:t>
            </a:r>
            <a:r>
              <a:rPr lang="en-US" dirty="0"/>
              <a:t>: from current location to home address.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/>
              <a:t>Schedule a Trip</a:t>
            </a:r>
            <a:r>
              <a:rPr lang="en-US" dirty="0"/>
              <a:t>: from current location to another destination.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Resources</a:t>
            </a:r>
            <a:r>
              <a:rPr lang="en-US" dirty="0"/>
              <a:t>: information and contact to other transportation resources.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BBFE5-81D7-4349-85D9-4BC9AFCEA936}"/>
              </a:ext>
            </a:extLst>
          </p:cNvPr>
          <p:cNvSpPr txBox="1"/>
          <p:nvPr/>
        </p:nvSpPr>
        <p:spPr>
          <a:xfrm>
            <a:off x="8603108" y="1587737"/>
            <a:ext cx="274319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Available To Drive</a:t>
            </a:r>
            <a:r>
              <a:rPr lang="en-US" dirty="0"/>
              <a:t>: makes driver instantly available to drive.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 dirty="0"/>
              <a:t>Set Availability</a:t>
            </a:r>
            <a:r>
              <a:rPr lang="en-US" dirty="0"/>
              <a:t>: driver sets times they are able to provide rides.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Send Friend Request</a:t>
            </a:r>
            <a:r>
              <a:rPr lang="en-US" dirty="0"/>
              <a:t>: driver sends a request to become a trusted driver.</a:t>
            </a:r>
          </a:p>
        </p:txBody>
      </p:sp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70B61AF-EF70-808E-E3CF-07E04D69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16" y="1534231"/>
            <a:ext cx="2323802" cy="5025886"/>
          </a:xfrm>
          <a:prstGeom prst="rect">
            <a:avLst/>
          </a:prstGeom>
        </p:spPr>
      </p:pic>
      <p:pic>
        <p:nvPicPr>
          <p:cNvPr id="11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15F8D38B-CDF5-1DD8-B3E6-4C9D3940E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07" y="1534232"/>
            <a:ext cx="2323802" cy="50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2E74-EC0D-4891-A923-FB7E4C31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6" y="387684"/>
            <a:ext cx="10018713" cy="931984"/>
          </a:xfrm>
        </p:spPr>
        <p:txBody>
          <a:bodyPr/>
          <a:lstStyle/>
          <a:p>
            <a:r>
              <a:rPr lang="en-US" dirty="0"/>
              <a:t>Setting Driver's Availability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0463A-0DCB-4F8D-8AC8-1A4362A97F80}"/>
              </a:ext>
            </a:extLst>
          </p:cNvPr>
          <p:cNvSpPr txBox="1"/>
          <p:nvPr/>
        </p:nvSpPr>
        <p:spPr>
          <a:xfrm>
            <a:off x="1106597" y="1889053"/>
            <a:ext cx="463163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Weekly schedule of driver's </a:t>
            </a:r>
            <a:r>
              <a:rPr lang="en-US" sz="2000" dirty="0"/>
              <a:t>availability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Can be </a:t>
            </a:r>
            <a:r>
              <a:rPr lang="en-US" sz="2000" dirty="0"/>
              <a:t>updated as needed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Overview of the week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/>
              <a:t>Seven boxes with start/end times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/>
              <a:t>Display </a:t>
            </a:r>
            <a:r>
              <a:rPr lang="en-US" sz="2000" dirty="0"/>
              <a:t>letting them know how many </a:t>
            </a:r>
            <a:r>
              <a:rPr lang="en-US" sz="2000"/>
              <a:t>hours </a:t>
            </a:r>
            <a:r>
              <a:rPr lang="en-US" sz="2000" dirty="0"/>
              <a:t>they are available for that day.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260E7FB-443A-6175-4C60-DCCE71C5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330" y="1124119"/>
            <a:ext cx="2589942" cy="5556173"/>
          </a:xfrm>
          <a:prstGeom prst="rect">
            <a:avLst/>
          </a:prstGeom>
        </p:spPr>
      </p:pic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9944DB9-55FD-B91E-A76B-66B54CA0A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164" y="1124120"/>
            <a:ext cx="2580762" cy="55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85673-38AC-A72C-F6CB-7E6CE636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98" y="404191"/>
            <a:ext cx="10018713" cy="949186"/>
          </a:xfrm>
        </p:spPr>
        <p:txBody>
          <a:bodyPr/>
          <a:lstStyle/>
          <a:p>
            <a:r>
              <a:rPr lang="en-US" dirty="0"/>
              <a:t>Accepted Transportation Requests</a:t>
            </a: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5A2D5DD4-985A-43EF-B139-1490CAF9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08" y="1108284"/>
            <a:ext cx="2519953" cy="5450541"/>
          </a:xfrm>
          <a:prstGeom prst="rect">
            <a:avLst/>
          </a:prstGeom>
        </p:spPr>
      </p:pic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7EB00B5-C513-AA32-3197-DB0E6743B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128" y="1105662"/>
            <a:ext cx="2519953" cy="5450541"/>
          </a:xfrm>
          <a:prstGeom prst="rect">
            <a:avLst/>
          </a:prstGeom>
        </p:spPr>
      </p:pic>
      <p:pic>
        <p:nvPicPr>
          <p:cNvPr id="7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27916E6-E3E3-E44B-E36A-CF8075C0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138" y="1109656"/>
            <a:ext cx="2519953" cy="54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5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Madison</vt:lpstr>
      <vt:lpstr>PowerPoint Presentation</vt:lpstr>
      <vt:lpstr>Abstract</vt:lpstr>
      <vt:lpstr>Application Overview</vt:lpstr>
      <vt:lpstr>Technologies Used</vt:lpstr>
      <vt:lpstr>Login Page</vt:lpstr>
      <vt:lpstr>Account Creation Pages</vt:lpstr>
      <vt:lpstr>Home Screens</vt:lpstr>
      <vt:lpstr>Setting Driver's Availability</vt:lpstr>
      <vt:lpstr>Accepted Transportation Requests</vt:lpstr>
      <vt:lpstr>Sending and Receiving Friend Requests</vt:lpstr>
      <vt:lpstr>Local Transportation Resources</vt:lpstr>
      <vt:lpstr>Trip Planning</vt:lpstr>
      <vt:lpstr>Passenger Friends List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1229</cp:revision>
  <dcterms:created xsi:type="dcterms:W3CDTF">2021-11-21T22:13:13Z</dcterms:created>
  <dcterms:modified xsi:type="dcterms:W3CDTF">2022-04-26T12:43:17Z</dcterms:modified>
</cp:coreProperties>
</file>