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31089600" cy="20116800"/>
  <p:notesSz cx="7010400" cy="9296400"/>
  <p:defaultTextStyle>
    <a:defPPr>
      <a:defRPr lang="en-US"/>
    </a:defPPr>
    <a:lvl1pPr marL="0" algn="l" defTabSz="2457907" rtl="0" eaLnBrk="1" latinLnBrk="0" hangingPunct="1">
      <a:defRPr sz="4838" kern="1200">
        <a:solidFill>
          <a:schemeClr val="tx1"/>
        </a:solidFill>
        <a:latin typeface="+mn-lt"/>
        <a:ea typeface="+mn-ea"/>
        <a:cs typeface="+mn-cs"/>
      </a:defRPr>
    </a:lvl1pPr>
    <a:lvl2pPr marL="1228954" algn="l" defTabSz="2457907" rtl="0" eaLnBrk="1" latinLnBrk="0" hangingPunct="1">
      <a:defRPr sz="4838" kern="1200">
        <a:solidFill>
          <a:schemeClr val="tx1"/>
        </a:solidFill>
        <a:latin typeface="+mn-lt"/>
        <a:ea typeface="+mn-ea"/>
        <a:cs typeface="+mn-cs"/>
      </a:defRPr>
    </a:lvl2pPr>
    <a:lvl3pPr marL="2457907" algn="l" defTabSz="2457907" rtl="0" eaLnBrk="1" latinLnBrk="0" hangingPunct="1">
      <a:defRPr sz="4838" kern="1200">
        <a:solidFill>
          <a:schemeClr val="tx1"/>
        </a:solidFill>
        <a:latin typeface="+mn-lt"/>
        <a:ea typeface="+mn-ea"/>
        <a:cs typeface="+mn-cs"/>
      </a:defRPr>
    </a:lvl3pPr>
    <a:lvl4pPr marL="3686861" algn="l" defTabSz="2457907" rtl="0" eaLnBrk="1" latinLnBrk="0" hangingPunct="1">
      <a:defRPr sz="4838" kern="1200">
        <a:solidFill>
          <a:schemeClr val="tx1"/>
        </a:solidFill>
        <a:latin typeface="+mn-lt"/>
        <a:ea typeface="+mn-ea"/>
        <a:cs typeface="+mn-cs"/>
      </a:defRPr>
    </a:lvl4pPr>
    <a:lvl5pPr marL="4915814" algn="l" defTabSz="2457907" rtl="0" eaLnBrk="1" latinLnBrk="0" hangingPunct="1">
      <a:defRPr sz="4838" kern="1200">
        <a:solidFill>
          <a:schemeClr val="tx1"/>
        </a:solidFill>
        <a:latin typeface="+mn-lt"/>
        <a:ea typeface="+mn-ea"/>
        <a:cs typeface="+mn-cs"/>
      </a:defRPr>
    </a:lvl5pPr>
    <a:lvl6pPr marL="6144768" algn="l" defTabSz="2457907" rtl="0" eaLnBrk="1" latinLnBrk="0" hangingPunct="1">
      <a:defRPr sz="4838" kern="1200">
        <a:solidFill>
          <a:schemeClr val="tx1"/>
        </a:solidFill>
        <a:latin typeface="+mn-lt"/>
        <a:ea typeface="+mn-ea"/>
        <a:cs typeface="+mn-cs"/>
      </a:defRPr>
    </a:lvl6pPr>
    <a:lvl7pPr marL="7373722" algn="l" defTabSz="2457907" rtl="0" eaLnBrk="1" latinLnBrk="0" hangingPunct="1">
      <a:defRPr sz="4838" kern="1200">
        <a:solidFill>
          <a:schemeClr val="tx1"/>
        </a:solidFill>
        <a:latin typeface="+mn-lt"/>
        <a:ea typeface="+mn-ea"/>
        <a:cs typeface="+mn-cs"/>
      </a:defRPr>
    </a:lvl7pPr>
    <a:lvl8pPr marL="8602675" algn="l" defTabSz="2457907" rtl="0" eaLnBrk="1" latinLnBrk="0" hangingPunct="1">
      <a:defRPr sz="4838" kern="1200">
        <a:solidFill>
          <a:schemeClr val="tx1"/>
        </a:solidFill>
        <a:latin typeface="+mn-lt"/>
        <a:ea typeface="+mn-ea"/>
        <a:cs typeface="+mn-cs"/>
      </a:defRPr>
    </a:lvl8pPr>
    <a:lvl9pPr marL="9831629" algn="l" defTabSz="2457907" rtl="0" eaLnBrk="1" latinLnBrk="0" hangingPunct="1">
      <a:defRPr sz="48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p15:clr>
            <a:srgbClr val="A4A3A4"/>
          </p15:clr>
        </p15:guide>
        <p15:guide id="2" pos="9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7C29F-D049-B000-FCB9-4769B93AEFE3}" v="322" dt="2021-04-29T06:22:10.548"/>
    <p1510:client id="{C799206E-33F7-8882-FF95-9EDDDC8C4AD3}" v="33" dt="2021-04-30T00:36:01.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39" d="100"/>
          <a:sy n="39" d="100"/>
        </p:scale>
        <p:origin x="1056" y="114"/>
      </p:cViewPr>
      <p:guideLst>
        <p:guide orient="horz" pos="6336"/>
        <p:guide pos="9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3292265"/>
            <a:ext cx="26426160" cy="7003627"/>
          </a:xfrm>
        </p:spPr>
        <p:txBody>
          <a:bodyPr anchor="b"/>
          <a:lstStyle>
            <a:lvl1pPr algn="ctr">
              <a:defRPr sz="17600"/>
            </a:lvl1pPr>
          </a:lstStyle>
          <a:p>
            <a:r>
              <a:rPr lang="en-US"/>
              <a:t>Click to edit Master title style</a:t>
            </a:r>
            <a:endParaRPr lang="en-US" dirty="0"/>
          </a:p>
        </p:txBody>
      </p:sp>
      <p:sp>
        <p:nvSpPr>
          <p:cNvPr id="3" name="Subtitle 2"/>
          <p:cNvSpPr>
            <a:spLocks noGrp="1"/>
          </p:cNvSpPr>
          <p:nvPr>
            <p:ph type="subTitle" idx="1"/>
          </p:nvPr>
        </p:nvSpPr>
        <p:spPr>
          <a:xfrm>
            <a:off x="3886200" y="10565978"/>
            <a:ext cx="23317200" cy="4856902"/>
          </a:xfrm>
        </p:spPr>
        <p:txBody>
          <a:bodyPr/>
          <a:lstStyle>
            <a:lvl1pPr marL="0" indent="0" algn="ctr">
              <a:buNone/>
              <a:defRPr sz="7040"/>
            </a:lvl1pPr>
            <a:lvl2pPr marL="1341105" indent="0" algn="ctr">
              <a:buNone/>
              <a:defRPr sz="5867"/>
            </a:lvl2pPr>
            <a:lvl3pPr marL="2682210" indent="0" algn="ctr">
              <a:buNone/>
              <a:defRPr sz="5280"/>
            </a:lvl3pPr>
            <a:lvl4pPr marL="4023314" indent="0" algn="ctr">
              <a:buNone/>
              <a:defRPr sz="4693"/>
            </a:lvl4pPr>
            <a:lvl5pPr marL="5364419" indent="0" algn="ctr">
              <a:buNone/>
              <a:defRPr sz="4693"/>
            </a:lvl5pPr>
            <a:lvl6pPr marL="6705524" indent="0" algn="ctr">
              <a:buNone/>
              <a:defRPr sz="4693"/>
            </a:lvl6pPr>
            <a:lvl7pPr marL="8046629" indent="0" algn="ctr">
              <a:buNone/>
              <a:defRPr sz="4693"/>
            </a:lvl7pPr>
            <a:lvl8pPr marL="9387733" indent="0" algn="ctr">
              <a:buNone/>
              <a:defRPr sz="4693"/>
            </a:lvl8pPr>
            <a:lvl9pPr marL="10728838" indent="0" algn="ctr">
              <a:buNone/>
              <a:defRPr sz="469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8722FB-FA91-4C56-BF7B-08F548304E33}"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22581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722FB-FA91-4C56-BF7B-08F548304E33}"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84428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1071033"/>
            <a:ext cx="6703695" cy="170480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37412" y="1071033"/>
            <a:ext cx="19722465" cy="170480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722FB-FA91-4C56-BF7B-08F548304E33}"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18616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722FB-FA91-4C56-BF7B-08F548304E33}"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38256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5015236"/>
            <a:ext cx="26814780" cy="8368029"/>
          </a:xfrm>
        </p:spPr>
        <p:txBody>
          <a:bodyPr anchor="b"/>
          <a:lstStyle>
            <a:lvl1pPr>
              <a:defRPr sz="17600"/>
            </a:lvl1pPr>
          </a:lstStyle>
          <a:p>
            <a:r>
              <a:rPr lang="en-US"/>
              <a:t>Click to edit Master title style</a:t>
            </a:r>
            <a:endParaRPr lang="en-US" dirty="0"/>
          </a:p>
        </p:txBody>
      </p:sp>
      <p:sp>
        <p:nvSpPr>
          <p:cNvPr id="3" name="Text Placeholder 2"/>
          <p:cNvSpPr>
            <a:spLocks noGrp="1"/>
          </p:cNvSpPr>
          <p:nvPr>
            <p:ph type="body" idx="1"/>
          </p:nvPr>
        </p:nvSpPr>
        <p:spPr>
          <a:xfrm>
            <a:off x="2121219" y="13462429"/>
            <a:ext cx="26814780" cy="4400549"/>
          </a:xfrm>
        </p:spPr>
        <p:txBody>
          <a:bodyPr/>
          <a:lstStyle>
            <a:lvl1pPr marL="0" indent="0">
              <a:buNone/>
              <a:defRPr sz="7040">
                <a:solidFill>
                  <a:schemeClr val="tx1"/>
                </a:solidFill>
              </a:defRPr>
            </a:lvl1pPr>
            <a:lvl2pPr marL="1341105" indent="0">
              <a:buNone/>
              <a:defRPr sz="5867">
                <a:solidFill>
                  <a:schemeClr val="tx1">
                    <a:tint val="75000"/>
                  </a:schemeClr>
                </a:solidFill>
              </a:defRPr>
            </a:lvl2pPr>
            <a:lvl3pPr marL="2682210" indent="0">
              <a:buNone/>
              <a:defRPr sz="5280">
                <a:solidFill>
                  <a:schemeClr val="tx1">
                    <a:tint val="75000"/>
                  </a:schemeClr>
                </a:solidFill>
              </a:defRPr>
            </a:lvl3pPr>
            <a:lvl4pPr marL="4023314" indent="0">
              <a:buNone/>
              <a:defRPr sz="4693">
                <a:solidFill>
                  <a:schemeClr val="tx1">
                    <a:tint val="75000"/>
                  </a:schemeClr>
                </a:solidFill>
              </a:defRPr>
            </a:lvl4pPr>
            <a:lvl5pPr marL="5364419" indent="0">
              <a:buNone/>
              <a:defRPr sz="4693">
                <a:solidFill>
                  <a:schemeClr val="tx1">
                    <a:tint val="75000"/>
                  </a:schemeClr>
                </a:solidFill>
              </a:defRPr>
            </a:lvl5pPr>
            <a:lvl6pPr marL="6705524" indent="0">
              <a:buNone/>
              <a:defRPr sz="4693">
                <a:solidFill>
                  <a:schemeClr val="tx1">
                    <a:tint val="75000"/>
                  </a:schemeClr>
                </a:solidFill>
              </a:defRPr>
            </a:lvl6pPr>
            <a:lvl7pPr marL="8046629" indent="0">
              <a:buNone/>
              <a:defRPr sz="4693">
                <a:solidFill>
                  <a:schemeClr val="tx1">
                    <a:tint val="75000"/>
                  </a:schemeClr>
                </a:solidFill>
              </a:defRPr>
            </a:lvl7pPr>
            <a:lvl8pPr marL="9387733" indent="0">
              <a:buNone/>
              <a:defRPr sz="4693">
                <a:solidFill>
                  <a:schemeClr val="tx1">
                    <a:tint val="75000"/>
                  </a:schemeClr>
                </a:solidFill>
              </a:defRPr>
            </a:lvl8pPr>
            <a:lvl9pPr marL="10728838" indent="0">
              <a:buNone/>
              <a:defRPr sz="46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722FB-FA91-4C56-BF7B-08F548304E33}"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421420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7410" y="5355167"/>
            <a:ext cx="13213080" cy="1276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739110" y="5355167"/>
            <a:ext cx="13213080" cy="1276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722FB-FA91-4C56-BF7B-08F548304E33}"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71031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1071038"/>
            <a:ext cx="26814780" cy="38883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41463" y="4931411"/>
            <a:ext cx="13152356" cy="2416809"/>
          </a:xfrm>
        </p:spPr>
        <p:txBody>
          <a:bodyPr anchor="b"/>
          <a:lstStyle>
            <a:lvl1pPr marL="0" indent="0">
              <a:buNone/>
              <a:defRPr sz="7040" b="1"/>
            </a:lvl1pPr>
            <a:lvl2pPr marL="1341105" indent="0">
              <a:buNone/>
              <a:defRPr sz="5867" b="1"/>
            </a:lvl2pPr>
            <a:lvl3pPr marL="2682210" indent="0">
              <a:buNone/>
              <a:defRPr sz="5280" b="1"/>
            </a:lvl3pPr>
            <a:lvl4pPr marL="4023314" indent="0">
              <a:buNone/>
              <a:defRPr sz="4693" b="1"/>
            </a:lvl4pPr>
            <a:lvl5pPr marL="5364419" indent="0">
              <a:buNone/>
              <a:defRPr sz="4693" b="1"/>
            </a:lvl5pPr>
            <a:lvl6pPr marL="6705524" indent="0">
              <a:buNone/>
              <a:defRPr sz="4693" b="1"/>
            </a:lvl6pPr>
            <a:lvl7pPr marL="8046629" indent="0">
              <a:buNone/>
              <a:defRPr sz="4693" b="1"/>
            </a:lvl7pPr>
            <a:lvl8pPr marL="9387733" indent="0">
              <a:buNone/>
              <a:defRPr sz="4693" b="1"/>
            </a:lvl8pPr>
            <a:lvl9pPr marL="10728838" indent="0">
              <a:buNone/>
              <a:defRPr sz="4693" b="1"/>
            </a:lvl9pPr>
          </a:lstStyle>
          <a:p>
            <a:pPr lvl="0"/>
            <a:r>
              <a:rPr lang="en-US"/>
              <a:t>Click to edit Master text styles</a:t>
            </a:r>
          </a:p>
        </p:txBody>
      </p:sp>
      <p:sp>
        <p:nvSpPr>
          <p:cNvPr id="4" name="Content Placeholder 3"/>
          <p:cNvSpPr>
            <a:spLocks noGrp="1"/>
          </p:cNvSpPr>
          <p:nvPr>
            <p:ph sz="half" idx="2"/>
          </p:nvPr>
        </p:nvSpPr>
        <p:spPr>
          <a:xfrm>
            <a:off x="2141463" y="7348220"/>
            <a:ext cx="13152356"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739112" y="4931411"/>
            <a:ext cx="13217129" cy="2416809"/>
          </a:xfrm>
        </p:spPr>
        <p:txBody>
          <a:bodyPr anchor="b"/>
          <a:lstStyle>
            <a:lvl1pPr marL="0" indent="0">
              <a:buNone/>
              <a:defRPr sz="7040" b="1"/>
            </a:lvl1pPr>
            <a:lvl2pPr marL="1341105" indent="0">
              <a:buNone/>
              <a:defRPr sz="5867" b="1"/>
            </a:lvl2pPr>
            <a:lvl3pPr marL="2682210" indent="0">
              <a:buNone/>
              <a:defRPr sz="5280" b="1"/>
            </a:lvl3pPr>
            <a:lvl4pPr marL="4023314" indent="0">
              <a:buNone/>
              <a:defRPr sz="4693" b="1"/>
            </a:lvl4pPr>
            <a:lvl5pPr marL="5364419" indent="0">
              <a:buNone/>
              <a:defRPr sz="4693" b="1"/>
            </a:lvl5pPr>
            <a:lvl6pPr marL="6705524" indent="0">
              <a:buNone/>
              <a:defRPr sz="4693" b="1"/>
            </a:lvl6pPr>
            <a:lvl7pPr marL="8046629" indent="0">
              <a:buNone/>
              <a:defRPr sz="4693" b="1"/>
            </a:lvl7pPr>
            <a:lvl8pPr marL="9387733" indent="0">
              <a:buNone/>
              <a:defRPr sz="4693" b="1"/>
            </a:lvl8pPr>
            <a:lvl9pPr marL="10728838" indent="0">
              <a:buNone/>
              <a:defRPr sz="4693" b="1"/>
            </a:lvl9pPr>
          </a:lstStyle>
          <a:p>
            <a:pPr lvl="0"/>
            <a:r>
              <a:rPr lang="en-US"/>
              <a:t>Click to edit Master text styles</a:t>
            </a:r>
          </a:p>
        </p:txBody>
      </p:sp>
      <p:sp>
        <p:nvSpPr>
          <p:cNvPr id="6" name="Content Placeholder 5"/>
          <p:cNvSpPr>
            <a:spLocks noGrp="1"/>
          </p:cNvSpPr>
          <p:nvPr>
            <p:ph sz="quarter" idx="4"/>
          </p:nvPr>
        </p:nvSpPr>
        <p:spPr>
          <a:xfrm>
            <a:off x="15739112" y="7348220"/>
            <a:ext cx="13217129"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8722FB-FA91-4C56-BF7B-08F548304E33}"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03042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8722FB-FA91-4C56-BF7B-08F548304E33}"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99334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722FB-FA91-4C56-BF7B-08F548304E33}"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31637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1341120"/>
            <a:ext cx="10027205" cy="4693920"/>
          </a:xfrm>
        </p:spPr>
        <p:txBody>
          <a:bodyPr anchor="b"/>
          <a:lstStyle>
            <a:lvl1pPr>
              <a:defRPr sz="9387"/>
            </a:lvl1pPr>
          </a:lstStyle>
          <a:p>
            <a:r>
              <a:rPr lang="en-US"/>
              <a:t>Click to edit Master title style</a:t>
            </a:r>
            <a:endParaRPr lang="en-US" dirty="0"/>
          </a:p>
        </p:txBody>
      </p:sp>
      <p:sp>
        <p:nvSpPr>
          <p:cNvPr id="3" name="Content Placeholder 2"/>
          <p:cNvSpPr>
            <a:spLocks noGrp="1"/>
          </p:cNvSpPr>
          <p:nvPr>
            <p:ph idx="1"/>
          </p:nvPr>
        </p:nvSpPr>
        <p:spPr>
          <a:xfrm>
            <a:off x="13217129" y="2896451"/>
            <a:ext cx="15739110" cy="14295967"/>
          </a:xfrm>
        </p:spPr>
        <p:txBody>
          <a:bodyPr/>
          <a:lstStyle>
            <a:lvl1pPr>
              <a:defRPr sz="9387"/>
            </a:lvl1pPr>
            <a:lvl2pPr>
              <a:defRPr sz="8213"/>
            </a:lvl2pPr>
            <a:lvl3pPr>
              <a:defRPr sz="7040"/>
            </a:lvl3pPr>
            <a:lvl4pPr>
              <a:defRPr sz="5867"/>
            </a:lvl4pPr>
            <a:lvl5pPr>
              <a:defRPr sz="5867"/>
            </a:lvl5pPr>
            <a:lvl6pPr>
              <a:defRPr sz="5867"/>
            </a:lvl6pPr>
            <a:lvl7pPr>
              <a:defRPr sz="5867"/>
            </a:lvl7pPr>
            <a:lvl8pPr>
              <a:defRPr sz="5867"/>
            </a:lvl8pPr>
            <a:lvl9pPr>
              <a:defRPr sz="5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41460" y="6035040"/>
            <a:ext cx="10027205" cy="11180658"/>
          </a:xfrm>
        </p:spPr>
        <p:txBody>
          <a:bodyPr/>
          <a:lstStyle>
            <a:lvl1pPr marL="0" indent="0">
              <a:buNone/>
              <a:defRPr sz="4693"/>
            </a:lvl1pPr>
            <a:lvl2pPr marL="1341105" indent="0">
              <a:buNone/>
              <a:defRPr sz="4107"/>
            </a:lvl2pPr>
            <a:lvl3pPr marL="2682210" indent="0">
              <a:buNone/>
              <a:defRPr sz="3520"/>
            </a:lvl3pPr>
            <a:lvl4pPr marL="4023314" indent="0">
              <a:buNone/>
              <a:defRPr sz="2933"/>
            </a:lvl4pPr>
            <a:lvl5pPr marL="5364419" indent="0">
              <a:buNone/>
              <a:defRPr sz="2933"/>
            </a:lvl5pPr>
            <a:lvl6pPr marL="6705524" indent="0">
              <a:buNone/>
              <a:defRPr sz="2933"/>
            </a:lvl6pPr>
            <a:lvl7pPr marL="8046629" indent="0">
              <a:buNone/>
              <a:defRPr sz="2933"/>
            </a:lvl7pPr>
            <a:lvl8pPr marL="9387733" indent="0">
              <a:buNone/>
              <a:defRPr sz="2933"/>
            </a:lvl8pPr>
            <a:lvl9pPr marL="10728838" indent="0">
              <a:buNone/>
              <a:defRPr sz="2933"/>
            </a:lvl9pPr>
          </a:lstStyle>
          <a:p>
            <a:pPr lvl="0"/>
            <a:r>
              <a:rPr lang="en-US"/>
              <a:t>Click to edit Master text styles</a:t>
            </a:r>
          </a:p>
        </p:txBody>
      </p:sp>
      <p:sp>
        <p:nvSpPr>
          <p:cNvPr id="5" name="Date Placeholder 4"/>
          <p:cNvSpPr>
            <a:spLocks noGrp="1"/>
          </p:cNvSpPr>
          <p:nvPr>
            <p:ph type="dt" sz="half" idx="10"/>
          </p:nvPr>
        </p:nvSpPr>
        <p:spPr/>
        <p:txBody>
          <a:bodyPr/>
          <a:lstStyle/>
          <a:p>
            <a:fld id="{3D8722FB-FA91-4C56-BF7B-08F548304E33}"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120016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1341120"/>
            <a:ext cx="10027205" cy="4693920"/>
          </a:xfrm>
        </p:spPr>
        <p:txBody>
          <a:bodyPr anchor="b"/>
          <a:lstStyle>
            <a:lvl1pPr>
              <a:defRPr sz="9387"/>
            </a:lvl1pPr>
          </a:lstStyle>
          <a:p>
            <a:r>
              <a:rPr lang="en-US"/>
              <a:t>Click to edit Master title style</a:t>
            </a:r>
            <a:endParaRPr lang="en-US" dirty="0"/>
          </a:p>
        </p:txBody>
      </p:sp>
      <p:sp>
        <p:nvSpPr>
          <p:cNvPr id="3" name="Picture Placeholder 2"/>
          <p:cNvSpPr>
            <a:spLocks noGrp="1" noChangeAspect="1"/>
          </p:cNvSpPr>
          <p:nvPr>
            <p:ph type="pic" idx="1"/>
          </p:nvPr>
        </p:nvSpPr>
        <p:spPr>
          <a:xfrm>
            <a:off x="13217129" y="2896451"/>
            <a:ext cx="15739110" cy="14295967"/>
          </a:xfrm>
        </p:spPr>
        <p:txBody>
          <a:bodyPr anchor="t"/>
          <a:lstStyle>
            <a:lvl1pPr marL="0" indent="0">
              <a:buNone/>
              <a:defRPr sz="9387"/>
            </a:lvl1pPr>
            <a:lvl2pPr marL="1341105" indent="0">
              <a:buNone/>
              <a:defRPr sz="8213"/>
            </a:lvl2pPr>
            <a:lvl3pPr marL="2682210" indent="0">
              <a:buNone/>
              <a:defRPr sz="7040"/>
            </a:lvl3pPr>
            <a:lvl4pPr marL="4023314" indent="0">
              <a:buNone/>
              <a:defRPr sz="5867"/>
            </a:lvl4pPr>
            <a:lvl5pPr marL="5364419" indent="0">
              <a:buNone/>
              <a:defRPr sz="5867"/>
            </a:lvl5pPr>
            <a:lvl6pPr marL="6705524" indent="0">
              <a:buNone/>
              <a:defRPr sz="5867"/>
            </a:lvl6pPr>
            <a:lvl7pPr marL="8046629" indent="0">
              <a:buNone/>
              <a:defRPr sz="5867"/>
            </a:lvl7pPr>
            <a:lvl8pPr marL="9387733" indent="0">
              <a:buNone/>
              <a:defRPr sz="5867"/>
            </a:lvl8pPr>
            <a:lvl9pPr marL="10728838" indent="0">
              <a:buNone/>
              <a:defRPr sz="5867"/>
            </a:lvl9pPr>
          </a:lstStyle>
          <a:p>
            <a:r>
              <a:rPr lang="en-US"/>
              <a:t>Click icon to add picture</a:t>
            </a:r>
            <a:endParaRPr lang="en-US" dirty="0"/>
          </a:p>
        </p:txBody>
      </p:sp>
      <p:sp>
        <p:nvSpPr>
          <p:cNvPr id="4" name="Text Placeholder 3"/>
          <p:cNvSpPr>
            <a:spLocks noGrp="1"/>
          </p:cNvSpPr>
          <p:nvPr>
            <p:ph type="body" sz="half" idx="2"/>
          </p:nvPr>
        </p:nvSpPr>
        <p:spPr>
          <a:xfrm>
            <a:off x="2141460" y="6035040"/>
            <a:ext cx="10027205" cy="11180658"/>
          </a:xfrm>
        </p:spPr>
        <p:txBody>
          <a:bodyPr/>
          <a:lstStyle>
            <a:lvl1pPr marL="0" indent="0">
              <a:buNone/>
              <a:defRPr sz="4693"/>
            </a:lvl1pPr>
            <a:lvl2pPr marL="1341105" indent="0">
              <a:buNone/>
              <a:defRPr sz="4107"/>
            </a:lvl2pPr>
            <a:lvl3pPr marL="2682210" indent="0">
              <a:buNone/>
              <a:defRPr sz="3520"/>
            </a:lvl3pPr>
            <a:lvl4pPr marL="4023314" indent="0">
              <a:buNone/>
              <a:defRPr sz="2933"/>
            </a:lvl4pPr>
            <a:lvl5pPr marL="5364419" indent="0">
              <a:buNone/>
              <a:defRPr sz="2933"/>
            </a:lvl5pPr>
            <a:lvl6pPr marL="6705524" indent="0">
              <a:buNone/>
              <a:defRPr sz="2933"/>
            </a:lvl6pPr>
            <a:lvl7pPr marL="8046629" indent="0">
              <a:buNone/>
              <a:defRPr sz="2933"/>
            </a:lvl7pPr>
            <a:lvl8pPr marL="9387733" indent="0">
              <a:buNone/>
              <a:defRPr sz="2933"/>
            </a:lvl8pPr>
            <a:lvl9pPr marL="10728838" indent="0">
              <a:buNone/>
              <a:defRPr sz="2933"/>
            </a:lvl9pPr>
          </a:lstStyle>
          <a:p>
            <a:pPr lvl="0"/>
            <a:r>
              <a:rPr lang="en-US"/>
              <a:t>Click to edit Master text styles</a:t>
            </a:r>
          </a:p>
        </p:txBody>
      </p:sp>
      <p:sp>
        <p:nvSpPr>
          <p:cNvPr id="5" name="Date Placeholder 4"/>
          <p:cNvSpPr>
            <a:spLocks noGrp="1"/>
          </p:cNvSpPr>
          <p:nvPr>
            <p:ph type="dt" sz="half" idx="10"/>
          </p:nvPr>
        </p:nvSpPr>
        <p:spPr/>
        <p:txBody>
          <a:bodyPr/>
          <a:lstStyle/>
          <a:p>
            <a:fld id="{3D8722FB-FA91-4C56-BF7B-08F548304E33}"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74632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1071038"/>
            <a:ext cx="26814780" cy="38883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37410" y="5355167"/>
            <a:ext cx="26814780" cy="12763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37410" y="18645298"/>
            <a:ext cx="6995160" cy="1071033"/>
          </a:xfrm>
          <a:prstGeom prst="rect">
            <a:avLst/>
          </a:prstGeom>
        </p:spPr>
        <p:txBody>
          <a:bodyPr vert="horz" lIns="91440" tIns="45720" rIns="91440" bIns="45720" rtlCol="0" anchor="ctr"/>
          <a:lstStyle>
            <a:lvl1pPr algn="l">
              <a:defRPr sz="3520">
                <a:solidFill>
                  <a:schemeClr val="tx1">
                    <a:tint val="75000"/>
                  </a:schemeClr>
                </a:solidFill>
              </a:defRPr>
            </a:lvl1pPr>
          </a:lstStyle>
          <a:p>
            <a:fld id="{3D8722FB-FA91-4C56-BF7B-08F548304E33}" type="datetimeFigureOut">
              <a:rPr lang="en-US" smtClean="0"/>
              <a:t>4/30/2021</a:t>
            </a:fld>
            <a:endParaRPr lang="en-US"/>
          </a:p>
        </p:txBody>
      </p:sp>
      <p:sp>
        <p:nvSpPr>
          <p:cNvPr id="5" name="Footer Placeholder 4"/>
          <p:cNvSpPr>
            <a:spLocks noGrp="1"/>
          </p:cNvSpPr>
          <p:nvPr>
            <p:ph type="ftr" sz="quarter" idx="3"/>
          </p:nvPr>
        </p:nvSpPr>
        <p:spPr>
          <a:xfrm>
            <a:off x="10298430" y="18645298"/>
            <a:ext cx="10492740" cy="1071033"/>
          </a:xfrm>
          <a:prstGeom prst="rect">
            <a:avLst/>
          </a:prstGeom>
        </p:spPr>
        <p:txBody>
          <a:bodyPr vert="horz" lIns="91440" tIns="45720" rIns="91440" bIns="45720" rtlCol="0" anchor="ctr"/>
          <a:lstStyle>
            <a:lvl1pPr algn="ctr">
              <a:defRPr sz="3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57030" y="18645298"/>
            <a:ext cx="6995160" cy="1071033"/>
          </a:xfrm>
          <a:prstGeom prst="rect">
            <a:avLst/>
          </a:prstGeom>
        </p:spPr>
        <p:txBody>
          <a:bodyPr vert="horz" lIns="91440" tIns="45720" rIns="91440" bIns="45720" rtlCol="0" anchor="ctr"/>
          <a:lstStyle>
            <a:lvl1pPr algn="r">
              <a:defRPr sz="3520">
                <a:solidFill>
                  <a:schemeClr val="tx1">
                    <a:tint val="75000"/>
                  </a:schemeClr>
                </a:solidFill>
              </a:defRPr>
            </a:lvl1pPr>
          </a:lstStyle>
          <a:p>
            <a:fld id="{41B7FE81-9620-46F9-A978-5879F600451B}" type="slidenum">
              <a:rPr lang="en-US" smtClean="0"/>
              <a:t>‹#›</a:t>
            </a:fld>
            <a:endParaRPr lang="en-US"/>
          </a:p>
        </p:txBody>
      </p:sp>
    </p:spTree>
    <p:extLst>
      <p:ext uri="{BB962C8B-B14F-4D97-AF65-F5344CB8AC3E}">
        <p14:creationId xmlns:p14="http://schemas.microsoft.com/office/powerpoint/2010/main" val="2710518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682210" rtl="0" eaLnBrk="1" latinLnBrk="0" hangingPunct="1">
        <a:lnSpc>
          <a:spcPct val="90000"/>
        </a:lnSpc>
        <a:spcBef>
          <a:spcPct val="0"/>
        </a:spcBef>
        <a:buNone/>
        <a:defRPr sz="12907" kern="1200">
          <a:solidFill>
            <a:schemeClr val="tx1"/>
          </a:solidFill>
          <a:latin typeface="+mj-lt"/>
          <a:ea typeface="+mj-ea"/>
          <a:cs typeface="+mj-cs"/>
        </a:defRPr>
      </a:lvl1pPr>
    </p:titleStyle>
    <p:bodyStyle>
      <a:lvl1pPr marL="670552" indent="-670552" algn="l" defTabSz="2682210" rtl="0" eaLnBrk="1" latinLnBrk="0" hangingPunct="1">
        <a:lnSpc>
          <a:spcPct val="90000"/>
        </a:lnSpc>
        <a:spcBef>
          <a:spcPts val="2933"/>
        </a:spcBef>
        <a:buFont typeface="Arial" panose="020B0604020202020204" pitchFamily="34" charset="0"/>
        <a:buChar char="•"/>
        <a:defRPr sz="8213" kern="1200">
          <a:solidFill>
            <a:schemeClr val="tx1"/>
          </a:solidFill>
          <a:latin typeface="+mn-lt"/>
          <a:ea typeface="+mn-ea"/>
          <a:cs typeface="+mn-cs"/>
        </a:defRPr>
      </a:lvl1pPr>
      <a:lvl2pPr marL="2011657" indent="-670552" algn="l" defTabSz="2682210" rtl="0" eaLnBrk="1" latinLnBrk="0" hangingPunct="1">
        <a:lnSpc>
          <a:spcPct val="90000"/>
        </a:lnSpc>
        <a:spcBef>
          <a:spcPts val="1467"/>
        </a:spcBef>
        <a:buFont typeface="Arial" panose="020B0604020202020204" pitchFamily="34" charset="0"/>
        <a:buChar char="•"/>
        <a:defRPr sz="7040" kern="1200">
          <a:solidFill>
            <a:schemeClr val="tx1"/>
          </a:solidFill>
          <a:latin typeface="+mn-lt"/>
          <a:ea typeface="+mn-ea"/>
          <a:cs typeface="+mn-cs"/>
        </a:defRPr>
      </a:lvl2pPr>
      <a:lvl3pPr marL="3352762" indent="-670552" algn="l" defTabSz="2682210" rtl="0" eaLnBrk="1" latinLnBrk="0" hangingPunct="1">
        <a:lnSpc>
          <a:spcPct val="90000"/>
        </a:lnSpc>
        <a:spcBef>
          <a:spcPts val="1467"/>
        </a:spcBef>
        <a:buFont typeface="Arial" panose="020B0604020202020204" pitchFamily="34" charset="0"/>
        <a:buChar char="•"/>
        <a:defRPr sz="5867" kern="1200">
          <a:solidFill>
            <a:schemeClr val="tx1"/>
          </a:solidFill>
          <a:latin typeface="+mn-lt"/>
          <a:ea typeface="+mn-ea"/>
          <a:cs typeface="+mn-cs"/>
        </a:defRPr>
      </a:lvl3pPr>
      <a:lvl4pPr marL="4693867" indent="-670552" algn="l" defTabSz="2682210" rtl="0" eaLnBrk="1" latinLnBrk="0" hangingPunct="1">
        <a:lnSpc>
          <a:spcPct val="90000"/>
        </a:lnSpc>
        <a:spcBef>
          <a:spcPts val="1467"/>
        </a:spcBef>
        <a:buFont typeface="Arial" panose="020B0604020202020204" pitchFamily="34" charset="0"/>
        <a:buChar char="•"/>
        <a:defRPr sz="5280" kern="1200">
          <a:solidFill>
            <a:schemeClr val="tx1"/>
          </a:solidFill>
          <a:latin typeface="+mn-lt"/>
          <a:ea typeface="+mn-ea"/>
          <a:cs typeface="+mn-cs"/>
        </a:defRPr>
      </a:lvl4pPr>
      <a:lvl5pPr marL="6034971" indent="-670552" algn="l" defTabSz="2682210" rtl="0" eaLnBrk="1" latinLnBrk="0" hangingPunct="1">
        <a:lnSpc>
          <a:spcPct val="90000"/>
        </a:lnSpc>
        <a:spcBef>
          <a:spcPts val="1467"/>
        </a:spcBef>
        <a:buFont typeface="Arial" panose="020B0604020202020204" pitchFamily="34" charset="0"/>
        <a:buChar char="•"/>
        <a:defRPr sz="5280" kern="1200">
          <a:solidFill>
            <a:schemeClr val="tx1"/>
          </a:solidFill>
          <a:latin typeface="+mn-lt"/>
          <a:ea typeface="+mn-ea"/>
          <a:cs typeface="+mn-cs"/>
        </a:defRPr>
      </a:lvl5pPr>
      <a:lvl6pPr marL="7376076" indent="-670552" algn="l" defTabSz="2682210" rtl="0" eaLnBrk="1" latinLnBrk="0" hangingPunct="1">
        <a:lnSpc>
          <a:spcPct val="90000"/>
        </a:lnSpc>
        <a:spcBef>
          <a:spcPts val="1467"/>
        </a:spcBef>
        <a:buFont typeface="Arial" panose="020B0604020202020204" pitchFamily="34" charset="0"/>
        <a:buChar char="•"/>
        <a:defRPr sz="5280" kern="1200">
          <a:solidFill>
            <a:schemeClr val="tx1"/>
          </a:solidFill>
          <a:latin typeface="+mn-lt"/>
          <a:ea typeface="+mn-ea"/>
          <a:cs typeface="+mn-cs"/>
        </a:defRPr>
      </a:lvl6pPr>
      <a:lvl7pPr marL="8717181" indent="-670552" algn="l" defTabSz="2682210" rtl="0" eaLnBrk="1" latinLnBrk="0" hangingPunct="1">
        <a:lnSpc>
          <a:spcPct val="90000"/>
        </a:lnSpc>
        <a:spcBef>
          <a:spcPts val="1467"/>
        </a:spcBef>
        <a:buFont typeface="Arial" panose="020B0604020202020204" pitchFamily="34" charset="0"/>
        <a:buChar char="•"/>
        <a:defRPr sz="5280" kern="1200">
          <a:solidFill>
            <a:schemeClr val="tx1"/>
          </a:solidFill>
          <a:latin typeface="+mn-lt"/>
          <a:ea typeface="+mn-ea"/>
          <a:cs typeface="+mn-cs"/>
        </a:defRPr>
      </a:lvl7pPr>
      <a:lvl8pPr marL="10058286" indent="-670552" algn="l" defTabSz="2682210" rtl="0" eaLnBrk="1" latinLnBrk="0" hangingPunct="1">
        <a:lnSpc>
          <a:spcPct val="90000"/>
        </a:lnSpc>
        <a:spcBef>
          <a:spcPts val="1467"/>
        </a:spcBef>
        <a:buFont typeface="Arial" panose="020B0604020202020204" pitchFamily="34" charset="0"/>
        <a:buChar char="•"/>
        <a:defRPr sz="5280" kern="1200">
          <a:solidFill>
            <a:schemeClr val="tx1"/>
          </a:solidFill>
          <a:latin typeface="+mn-lt"/>
          <a:ea typeface="+mn-ea"/>
          <a:cs typeface="+mn-cs"/>
        </a:defRPr>
      </a:lvl8pPr>
      <a:lvl9pPr marL="11399390" indent="-670552" algn="l" defTabSz="2682210" rtl="0" eaLnBrk="1" latinLnBrk="0" hangingPunct="1">
        <a:lnSpc>
          <a:spcPct val="90000"/>
        </a:lnSpc>
        <a:spcBef>
          <a:spcPts val="1467"/>
        </a:spcBef>
        <a:buFont typeface="Arial" panose="020B0604020202020204" pitchFamily="34" charset="0"/>
        <a:buChar char="•"/>
        <a:defRPr sz="5280" kern="1200">
          <a:solidFill>
            <a:schemeClr val="tx1"/>
          </a:solidFill>
          <a:latin typeface="+mn-lt"/>
          <a:ea typeface="+mn-ea"/>
          <a:cs typeface="+mn-cs"/>
        </a:defRPr>
      </a:lvl9pPr>
    </p:bodyStyle>
    <p:otherStyle>
      <a:defPPr>
        <a:defRPr lang="en-US"/>
      </a:defPPr>
      <a:lvl1pPr marL="0" algn="l" defTabSz="2682210" rtl="0" eaLnBrk="1" latinLnBrk="0" hangingPunct="1">
        <a:defRPr sz="5280" kern="1200">
          <a:solidFill>
            <a:schemeClr val="tx1"/>
          </a:solidFill>
          <a:latin typeface="+mn-lt"/>
          <a:ea typeface="+mn-ea"/>
          <a:cs typeface="+mn-cs"/>
        </a:defRPr>
      </a:lvl1pPr>
      <a:lvl2pPr marL="1341105" algn="l" defTabSz="2682210" rtl="0" eaLnBrk="1" latinLnBrk="0" hangingPunct="1">
        <a:defRPr sz="5280" kern="1200">
          <a:solidFill>
            <a:schemeClr val="tx1"/>
          </a:solidFill>
          <a:latin typeface="+mn-lt"/>
          <a:ea typeface="+mn-ea"/>
          <a:cs typeface="+mn-cs"/>
        </a:defRPr>
      </a:lvl2pPr>
      <a:lvl3pPr marL="2682210" algn="l" defTabSz="2682210" rtl="0" eaLnBrk="1" latinLnBrk="0" hangingPunct="1">
        <a:defRPr sz="5280" kern="1200">
          <a:solidFill>
            <a:schemeClr val="tx1"/>
          </a:solidFill>
          <a:latin typeface="+mn-lt"/>
          <a:ea typeface="+mn-ea"/>
          <a:cs typeface="+mn-cs"/>
        </a:defRPr>
      </a:lvl3pPr>
      <a:lvl4pPr marL="4023314" algn="l" defTabSz="2682210" rtl="0" eaLnBrk="1" latinLnBrk="0" hangingPunct="1">
        <a:defRPr sz="5280" kern="1200">
          <a:solidFill>
            <a:schemeClr val="tx1"/>
          </a:solidFill>
          <a:latin typeface="+mn-lt"/>
          <a:ea typeface="+mn-ea"/>
          <a:cs typeface="+mn-cs"/>
        </a:defRPr>
      </a:lvl4pPr>
      <a:lvl5pPr marL="5364419" algn="l" defTabSz="2682210" rtl="0" eaLnBrk="1" latinLnBrk="0" hangingPunct="1">
        <a:defRPr sz="5280" kern="1200">
          <a:solidFill>
            <a:schemeClr val="tx1"/>
          </a:solidFill>
          <a:latin typeface="+mn-lt"/>
          <a:ea typeface="+mn-ea"/>
          <a:cs typeface="+mn-cs"/>
        </a:defRPr>
      </a:lvl5pPr>
      <a:lvl6pPr marL="6705524" algn="l" defTabSz="2682210" rtl="0" eaLnBrk="1" latinLnBrk="0" hangingPunct="1">
        <a:defRPr sz="5280" kern="1200">
          <a:solidFill>
            <a:schemeClr val="tx1"/>
          </a:solidFill>
          <a:latin typeface="+mn-lt"/>
          <a:ea typeface="+mn-ea"/>
          <a:cs typeface="+mn-cs"/>
        </a:defRPr>
      </a:lvl6pPr>
      <a:lvl7pPr marL="8046629" algn="l" defTabSz="2682210" rtl="0" eaLnBrk="1" latinLnBrk="0" hangingPunct="1">
        <a:defRPr sz="5280" kern="1200">
          <a:solidFill>
            <a:schemeClr val="tx1"/>
          </a:solidFill>
          <a:latin typeface="+mn-lt"/>
          <a:ea typeface="+mn-ea"/>
          <a:cs typeface="+mn-cs"/>
        </a:defRPr>
      </a:lvl7pPr>
      <a:lvl8pPr marL="9387733" algn="l" defTabSz="2682210" rtl="0" eaLnBrk="1" latinLnBrk="0" hangingPunct="1">
        <a:defRPr sz="5280" kern="1200">
          <a:solidFill>
            <a:schemeClr val="tx1"/>
          </a:solidFill>
          <a:latin typeface="+mn-lt"/>
          <a:ea typeface="+mn-ea"/>
          <a:cs typeface="+mn-cs"/>
        </a:defRPr>
      </a:lvl8pPr>
      <a:lvl9pPr marL="10728838" algn="l" defTabSz="2682210" rtl="0" eaLnBrk="1" latinLnBrk="0" hangingPunct="1">
        <a:defRPr sz="5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src\Wang\classes\capstone2\spring2017\poster session\CSCE-s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0586" cy="2011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948C7B-BC82-4D17-949B-662974E8CB56}"/>
              </a:ext>
            </a:extLst>
          </p:cNvPr>
          <p:cNvSpPr txBox="1"/>
          <p:nvPr/>
        </p:nvSpPr>
        <p:spPr>
          <a:xfrm>
            <a:off x="2224215" y="2588460"/>
            <a:ext cx="7364627" cy="6801862"/>
          </a:xfrm>
          <a:prstGeom prst="rect">
            <a:avLst/>
          </a:prstGeom>
          <a:noFill/>
        </p:spPr>
        <p:txBody>
          <a:bodyPr wrap="square" rtlCol="0">
            <a:spAutoFit/>
          </a:bodyPr>
          <a:lstStyle/>
          <a:p>
            <a:r>
              <a:rPr lang="en-US" sz="4000" b="1" dirty="0"/>
              <a:t>Introduction</a:t>
            </a:r>
          </a:p>
          <a:p>
            <a:endParaRPr lang="en-US" sz="3600" dirty="0"/>
          </a:p>
          <a:p>
            <a:r>
              <a:rPr lang="en-US" sz="3600" dirty="0" err="1"/>
              <a:t>Condorm</a:t>
            </a:r>
            <a:r>
              <a:rPr lang="en-US" sz="3600" dirty="0"/>
              <a:t> Delivery is a way to enable students anonymous access to contraceptives. Students are able to order contraceptives and other sexual health items. Once ordered, the items will be discreetly delivered to the student’s dorm.</a:t>
            </a:r>
          </a:p>
          <a:p>
            <a:endParaRPr lang="en-US" sz="3600" dirty="0"/>
          </a:p>
          <a:p>
            <a:r>
              <a:rPr lang="en-US" sz="3600" dirty="0" err="1"/>
              <a:t>Condorm</a:t>
            </a:r>
            <a:r>
              <a:rPr lang="en-US" sz="3600" dirty="0"/>
              <a:t> Delivery is comprised of a web and mobile application.</a:t>
            </a:r>
          </a:p>
        </p:txBody>
      </p:sp>
      <p:sp>
        <p:nvSpPr>
          <p:cNvPr id="4" name="TextBox 3">
            <a:extLst>
              <a:ext uri="{FF2B5EF4-FFF2-40B4-BE49-F238E27FC236}">
                <a16:creationId xmlns:a16="http://schemas.microsoft.com/office/drawing/2014/main" id="{AFB039A7-421A-4829-8DD1-D4C8B137ECE8}"/>
              </a:ext>
            </a:extLst>
          </p:cNvPr>
          <p:cNvSpPr txBox="1"/>
          <p:nvPr/>
        </p:nvSpPr>
        <p:spPr>
          <a:xfrm>
            <a:off x="2224216" y="10058400"/>
            <a:ext cx="7364627" cy="9208355"/>
          </a:xfrm>
          <a:prstGeom prst="rect">
            <a:avLst/>
          </a:prstGeom>
          <a:noFill/>
        </p:spPr>
        <p:txBody>
          <a:bodyPr wrap="square" rtlCol="0">
            <a:spAutoFit/>
          </a:bodyPr>
          <a:lstStyle/>
          <a:p>
            <a:r>
              <a:rPr lang="en-US" sz="4000" b="1" dirty="0"/>
              <a:t>Purpose</a:t>
            </a:r>
          </a:p>
          <a:p>
            <a:endParaRPr lang="en-US" dirty="0"/>
          </a:p>
          <a:p>
            <a:r>
              <a:rPr lang="en-US" sz="3600" dirty="0"/>
              <a:t>A recently conducted survey given to students at the University of Arkansas by Reed </a:t>
            </a:r>
            <a:r>
              <a:rPr lang="en-US" sz="3600" dirty="0" err="1"/>
              <a:t>Vierling</a:t>
            </a:r>
            <a:r>
              <a:rPr lang="en-US" sz="3600" dirty="0"/>
              <a:t> and his McMillon Innovation team yielded some key insights on student life and sexual</a:t>
            </a:r>
          </a:p>
          <a:p>
            <a:r>
              <a:rPr lang="en-US" sz="3600" dirty="0"/>
              <a:t>health. 64% of respondents are sexually active, 30% have had five or more sexual partners, and</a:t>
            </a:r>
          </a:p>
          <a:p>
            <a:r>
              <a:rPr lang="en-US" sz="3600" dirty="0"/>
              <a:t>41% do not regularly use protection.</a:t>
            </a:r>
          </a:p>
          <a:p>
            <a:endParaRPr lang="en-US" sz="3600" dirty="0"/>
          </a:p>
          <a:p>
            <a:r>
              <a:rPr lang="en-US" sz="3600" dirty="0"/>
              <a:t>By giving students these</a:t>
            </a:r>
          </a:p>
          <a:p>
            <a:r>
              <a:rPr lang="en-US" sz="3600" dirty="0"/>
              <a:t>supplies and information, the user will feel more comfortable and go on to lead a safer and healthier lifestyle.</a:t>
            </a:r>
            <a:endParaRPr lang="en-US" sz="4400" dirty="0"/>
          </a:p>
        </p:txBody>
      </p:sp>
      <p:sp>
        <p:nvSpPr>
          <p:cNvPr id="5" name="TextBox 4">
            <a:extLst>
              <a:ext uri="{FF2B5EF4-FFF2-40B4-BE49-F238E27FC236}">
                <a16:creationId xmlns:a16="http://schemas.microsoft.com/office/drawing/2014/main" id="{68D6DD2F-823A-4176-B463-32978A7371B9}"/>
              </a:ext>
            </a:extLst>
          </p:cNvPr>
          <p:cNvSpPr txBox="1"/>
          <p:nvPr/>
        </p:nvSpPr>
        <p:spPr>
          <a:xfrm>
            <a:off x="9984072" y="2588460"/>
            <a:ext cx="11147759" cy="5139869"/>
          </a:xfrm>
          <a:prstGeom prst="rect">
            <a:avLst/>
          </a:prstGeom>
          <a:noFill/>
        </p:spPr>
        <p:txBody>
          <a:bodyPr wrap="square" lIns="91440" tIns="45720" rIns="91440" bIns="45720" rtlCol="0" anchor="t">
            <a:spAutoFit/>
          </a:bodyPr>
          <a:lstStyle/>
          <a:p>
            <a:pPr algn="ctr"/>
            <a:r>
              <a:rPr lang="en-US" sz="4000" b="1" dirty="0"/>
              <a:t>Methods</a:t>
            </a:r>
          </a:p>
          <a:p>
            <a:r>
              <a:rPr lang="en-US" sz="3600" u="sng" dirty="0">
                <a:cs typeface="Calibri"/>
              </a:rPr>
              <a:t>Website:</a:t>
            </a:r>
          </a:p>
          <a:p>
            <a:r>
              <a:rPr lang="en-US" sz="3600" dirty="0">
                <a:cs typeface="Calibri"/>
              </a:rPr>
              <a:t>Users can sign up and order sexual health products.</a:t>
            </a:r>
          </a:p>
          <a:p>
            <a:r>
              <a:rPr lang="en-US" sz="3600" dirty="0">
                <a:cs typeface="Calibri"/>
              </a:rPr>
              <a:t>Access information from sexual health experts through a resources page.</a:t>
            </a:r>
          </a:p>
          <a:p>
            <a:r>
              <a:rPr lang="en-US" sz="3600" u="sng" dirty="0">
                <a:cs typeface="Calibri"/>
              </a:rPr>
              <a:t>Mobile App:</a:t>
            </a:r>
          </a:p>
          <a:p>
            <a:r>
              <a:rPr lang="en-US" sz="3600" dirty="0">
                <a:cs typeface="Calibri"/>
              </a:rPr>
              <a:t>Mirror the web application.</a:t>
            </a:r>
          </a:p>
          <a:p>
            <a:r>
              <a:rPr lang="en-US" sz="3600" dirty="0">
                <a:cs typeface="Calibri"/>
              </a:rPr>
              <a:t>Users can order sexual health products and access information from sexual health experts.</a:t>
            </a:r>
          </a:p>
        </p:txBody>
      </p:sp>
      <p:sp>
        <p:nvSpPr>
          <p:cNvPr id="6" name="TextBox 5">
            <a:extLst>
              <a:ext uri="{FF2B5EF4-FFF2-40B4-BE49-F238E27FC236}">
                <a16:creationId xmlns:a16="http://schemas.microsoft.com/office/drawing/2014/main" id="{DEE3C9C1-D09F-44DB-8721-4528F07FC6A4}"/>
              </a:ext>
            </a:extLst>
          </p:cNvPr>
          <p:cNvSpPr txBox="1"/>
          <p:nvPr/>
        </p:nvSpPr>
        <p:spPr>
          <a:xfrm>
            <a:off x="23353058" y="2588460"/>
            <a:ext cx="7191632" cy="6247864"/>
          </a:xfrm>
          <a:prstGeom prst="rect">
            <a:avLst/>
          </a:prstGeom>
          <a:noFill/>
        </p:spPr>
        <p:txBody>
          <a:bodyPr wrap="square" lIns="91440" tIns="45720" rIns="91440" bIns="45720" rtlCol="0" anchor="t">
            <a:spAutoFit/>
          </a:bodyPr>
          <a:lstStyle/>
          <a:p>
            <a:r>
              <a:rPr lang="en-US" sz="4000" b="1" dirty="0"/>
              <a:t>Results</a:t>
            </a:r>
          </a:p>
          <a:p>
            <a:endParaRPr lang="en-US" sz="3600" dirty="0"/>
          </a:p>
          <a:p>
            <a:r>
              <a:rPr lang="en-US" sz="3600" dirty="0"/>
              <a:t>Website: The website is fully functional and has been deployed. Users can sign up and order condoms.</a:t>
            </a:r>
          </a:p>
          <a:p>
            <a:endParaRPr lang="en-US" sz="3600" dirty="0"/>
          </a:p>
          <a:p>
            <a:r>
              <a:rPr lang="en-US" sz="3600" dirty="0"/>
              <a:t>Mobile App: The mobile app has been created and has function at a local </a:t>
            </a:r>
            <a:r>
              <a:rPr lang="en-US" sz="3600"/>
              <a:t>level but</a:t>
            </a:r>
            <a:r>
              <a:rPr lang="en-US" sz="3600" dirty="0"/>
              <a:t> has not been deployed to any app store.</a:t>
            </a:r>
          </a:p>
        </p:txBody>
      </p:sp>
      <p:sp>
        <p:nvSpPr>
          <p:cNvPr id="7" name="TextBox 6">
            <a:extLst>
              <a:ext uri="{FF2B5EF4-FFF2-40B4-BE49-F238E27FC236}">
                <a16:creationId xmlns:a16="http://schemas.microsoft.com/office/drawing/2014/main" id="{FF1E3B18-A441-42AB-B777-0222710DBAE8}"/>
              </a:ext>
            </a:extLst>
          </p:cNvPr>
          <p:cNvSpPr txBox="1"/>
          <p:nvPr/>
        </p:nvSpPr>
        <p:spPr>
          <a:xfrm>
            <a:off x="23353058" y="10218648"/>
            <a:ext cx="6771503" cy="9571851"/>
          </a:xfrm>
          <a:prstGeom prst="rect">
            <a:avLst/>
          </a:prstGeom>
          <a:noFill/>
        </p:spPr>
        <p:txBody>
          <a:bodyPr wrap="square" rtlCol="0">
            <a:spAutoFit/>
          </a:bodyPr>
          <a:lstStyle/>
          <a:p>
            <a:r>
              <a:rPr lang="en-US" sz="4000" b="1" dirty="0"/>
              <a:t>Conclusion</a:t>
            </a:r>
          </a:p>
          <a:p>
            <a:endParaRPr lang="en-US" sz="3600" dirty="0"/>
          </a:p>
          <a:p>
            <a:r>
              <a:rPr lang="en-US" sz="3600" dirty="0"/>
              <a:t>The goal of </a:t>
            </a:r>
            <a:r>
              <a:rPr lang="en-US" sz="3600" dirty="0" err="1"/>
              <a:t>Condorm</a:t>
            </a:r>
            <a:r>
              <a:rPr lang="en-US" sz="3600" dirty="0"/>
              <a:t> Delivery was to give students anonymous access to sexual health products. While we have a fully deployed website in which students can sign up and order sexual health products, there is still room to improve the project. While the mobile app works locally it still needs to be deployed to an app store. Currently the project lacks a sponsor. Without a sponsor we cannot actually provide the resources to students. In the future if the project is to be continued it must find a sponsor.</a:t>
            </a:r>
            <a:endParaRPr lang="en-US" dirty="0"/>
          </a:p>
        </p:txBody>
      </p:sp>
      <p:sp>
        <p:nvSpPr>
          <p:cNvPr id="8" name="TextBox 7">
            <a:extLst>
              <a:ext uri="{FF2B5EF4-FFF2-40B4-BE49-F238E27FC236}">
                <a16:creationId xmlns:a16="http://schemas.microsoft.com/office/drawing/2014/main" id="{C61477CE-804B-41FA-ADBF-63BF5141DF10}"/>
              </a:ext>
            </a:extLst>
          </p:cNvPr>
          <p:cNvSpPr txBox="1"/>
          <p:nvPr/>
        </p:nvSpPr>
        <p:spPr>
          <a:xfrm>
            <a:off x="7427017" y="326301"/>
            <a:ext cx="16235566" cy="1390830"/>
          </a:xfrm>
          <a:prstGeom prst="rect">
            <a:avLst/>
          </a:prstGeom>
          <a:noFill/>
        </p:spPr>
        <p:txBody>
          <a:bodyPr wrap="square" rtlCol="0">
            <a:spAutoFit/>
          </a:bodyPr>
          <a:lstStyle/>
          <a:p>
            <a:pPr algn="ctr"/>
            <a:r>
              <a:rPr lang="en-US" dirty="0" err="1"/>
              <a:t>Condorm</a:t>
            </a:r>
            <a:r>
              <a:rPr lang="en-US" dirty="0"/>
              <a:t> Delivery</a:t>
            </a:r>
          </a:p>
          <a:p>
            <a:pPr algn="ctr"/>
            <a:r>
              <a:rPr lang="en-US" sz="3600" dirty="0"/>
              <a:t>Jackson LaCrue, Braden </a:t>
            </a:r>
            <a:r>
              <a:rPr lang="en-US" sz="3600" dirty="0" err="1"/>
              <a:t>Dressendorfer</a:t>
            </a:r>
            <a:r>
              <a:rPr lang="en-US" sz="3600" dirty="0"/>
              <a:t>, Reed </a:t>
            </a:r>
            <a:r>
              <a:rPr lang="en-US" sz="3600" dirty="0" err="1"/>
              <a:t>Vierling</a:t>
            </a:r>
            <a:r>
              <a:rPr lang="en-US" sz="3600" dirty="0"/>
              <a:t>, Joshua Francis, Christian Aguilar</a:t>
            </a:r>
          </a:p>
        </p:txBody>
      </p:sp>
      <p:pic>
        <p:nvPicPr>
          <p:cNvPr id="10" name="Picture 9" descr="Graphical user interface, text, application&#10;&#10;Description automatically generated">
            <a:extLst>
              <a:ext uri="{FF2B5EF4-FFF2-40B4-BE49-F238E27FC236}">
                <a16:creationId xmlns:a16="http://schemas.microsoft.com/office/drawing/2014/main" id="{581AF841-2A35-41AA-955B-05F09ABA1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446" y="9390461"/>
            <a:ext cx="6771504" cy="6612684"/>
          </a:xfrm>
          <a:prstGeom prst="rect">
            <a:avLst/>
          </a:prstGeom>
        </p:spPr>
      </p:pic>
      <p:sp>
        <p:nvSpPr>
          <p:cNvPr id="11" name="TextBox 10">
            <a:extLst>
              <a:ext uri="{FF2B5EF4-FFF2-40B4-BE49-F238E27FC236}">
                <a16:creationId xmlns:a16="http://schemas.microsoft.com/office/drawing/2014/main" id="{41220033-9D7E-48AC-B5CF-71274EACCF93}"/>
              </a:ext>
            </a:extLst>
          </p:cNvPr>
          <p:cNvSpPr txBox="1"/>
          <p:nvPr/>
        </p:nvSpPr>
        <p:spPr>
          <a:xfrm>
            <a:off x="9699447" y="16194394"/>
            <a:ext cx="11578118" cy="461665"/>
          </a:xfrm>
          <a:prstGeom prst="rect">
            <a:avLst/>
          </a:prstGeom>
          <a:noFill/>
        </p:spPr>
        <p:txBody>
          <a:bodyPr wrap="square" lIns="91440" tIns="45720" rIns="91440" bIns="45720" rtlCol="0" anchor="t">
            <a:spAutoFit/>
          </a:bodyPr>
          <a:lstStyle/>
          <a:p>
            <a:pPr algn="ctr"/>
            <a:r>
              <a:rPr lang="en-US" sz="2400"/>
              <a:t>Screenshots taken from the homepage of the website and the iOS application</a:t>
            </a:r>
          </a:p>
        </p:txBody>
      </p:sp>
      <p:pic>
        <p:nvPicPr>
          <p:cNvPr id="2" name="Picture 8" descr="Graphical user interface, application&#10;&#10;Description automatically generated">
            <a:extLst>
              <a:ext uri="{FF2B5EF4-FFF2-40B4-BE49-F238E27FC236}">
                <a16:creationId xmlns:a16="http://schemas.microsoft.com/office/drawing/2014/main" id="{1D660884-ED8D-462F-8B76-6345AEBDA014}"/>
              </a:ext>
            </a:extLst>
          </p:cNvPr>
          <p:cNvPicPr>
            <a:picLocks noChangeAspect="1"/>
          </p:cNvPicPr>
          <p:nvPr/>
        </p:nvPicPr>
        <p:blipFill>
          <a:blip r:embed="rId4"/>
          <a:stretch>
            <a:fillRect/>
          </a:stretch>
        </p:blipFill>
        <p:spPr>
          <a:xfrm>
            <a:off x="17847486" y="9394095"/>
            <a:ext cx="3289053" cy="6607034"/>
          </a:xfrm>
          <a:prstGeom prst="rect">
            <a:avLst/>
          </a:prstGeom>
        </p:spPr>
      </p:pic>
    </p:spTree>
    <p:extLst>
      <p:ext uri="{BB962C8B-B14F-4D97-AF65-F5344CB8AC3E}">
        <p14:creationId xmlns:p14="http://schemas.microsoft.com/office/powerpoint/2010/main" val="92813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4AA1FF826406408B3C8A4B0AA3AA99" ma:contentTypeVersion="4" ma:contentTypeDescription="Create a new document." ma:contentTypeScope="" ma:versionID="e22fcad3575f9df1571f08cfe2232382">
  <xsd:schema xmlns:xsd="http://www.w3.org/2001/XMLSchema" xmlns:xs="http://www.w3.org/2001/XMLSchema" xmlns:p="http://schemas.microsoft.com/office/2006/metadata/properties" xmlns:ns3="14da6bdf-4d3b-4a6a-970b-d7ebf0eab9f3" targetNamespace="http://schemas.microsoft.com/office/2006/metadata/properties" ma:root="true" ma:fieldsID="2907d9d8d3aa34142aeca812661e5b3c" ns3:_="">
    <xsd:import namespace="14da6bdf-4d3b-4a6a-970b-d7ebf0eab9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a6bdf-4d3b-4a6a-970b-d7ebf0eab9f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D42250-B6BE-4467-BFF0-A4CC8F400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a6bdf-4d3b-4a6a-970b-d7ebf0eab9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6292DB-1944-4B7B-839A-FFDA3B072276}">
  <ds:schemaRefs>
    <ds:schemaRef ds:uri="http://schemas.microsoft.com/sharepoint/v3/contenttype/forms"/>
  </ds:schemaRefs>
</ds:datastoreItem>
</file>

<file path=customXml/itemProps3.xml><?xml version="1.0" encoding="utf-8"?>
<ds:datastoreItem xmlns:ds="http://schemas.openxmlformats.org/officeDocument/2006/customXml" ds:itemID="{93966858-189E-4E99-9035-DE01E635BF45}">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14da6bdf-4d3b-4a6a-970b-d7ebf0eab9f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47</TotalTime>
  <Words>305</Words>
  <Application>Microsoft Office PowerPoint</Application>
  <PresentationFormat>Custom</PresentationFormat>
  <Paragraphs>25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 Saunders</dc:creator>
  <cp:lastModifiedBy>Jackson LaCrue</cp:lastModifiedBy>
  <cp:revision>46</cp:revision>
  <dcterms:created xsi:type="dcterms:W3CDTF">2017-04-13T17:41:14Z</dcterms:created>
  <dcterms:modified xsi:type="dcterms:W3CDTF">2021-04-30T20:34:29Z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0x010100614AA1FF826406408B3C8A4B0AA3AA99</vt:lpwstr>
  </property>
</Properties>
</file>