
<file path=[Content_Types].xml><?xml version="1.0" encoding="utf-8"?>
<Types xmlns="http://schemas.openxmlformats.org/package/2006/content-types">
  <Default Extension="jpe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1"/>
  </p:notesMasterIdLst>
  <p:handoutMasterIdLst>
    <p:handoutMasterId r:id="rId22"/>
  </p:handoutMasterIdLst>
  <p:sldIdLst>
    <p:sldId id="256" r:id="rId5"/>
    <p:sldId id="264" r:id="rId6"/>
    <p:sldId id="258" r:id="rId7"/>
    <p:sldId id="266" r:id="rId8"/>
    <p:sldId id="270" r:id="rId9"/>
    <p:sldId id="284" r:id="rId10"/>
    <p:sldId id="265" r:id="rId11"/>
    <p:sldId id="275" r:id="rId12"/>
    <p:sldId id="280" r:id="rId13"/>
    <p:sldId id="279" r:id="rId14"/>
    <p:sldId id="276" r:id="rId15"/>
    <p:sldId id="277" r:id="rId16"/>
    <p:sldId id="278" r:id="rId17"/>
    <p:sldId id="283" r:id="rId18"/>
    <p:sldId id="282" r:id="rId19"/>
    <p:sldId id="28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3A4C"/>
    <a:srgbClr val="89898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07DAF4-13C3-4495-8C60-BC42277A14EA}" v="3" dt="2021-12-13T21:06:48.448"/>
    <p1510:client id="{9DE50453-BE44-484D-A46E-2D1092996E61}" v="66" dt="2021-12-13T21:12:43.028"/>
    <p1510:client id="{DAB2DA7F-47AF-43CE-9F4B-7F47131DEC5A}" v="11" dt="2021-12-13T18:37:18.348"/>
    <p1510:client id="{DF9E83EF-4E4B-8941-A0A2-77177DD37098}" v="2" dt="2021-12-13T18:44:40.5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a Tomonari" userId="5dfb9597-c714-4f44-a1a9-8396cccff4ff" providerId="ADAL" clId="{9DE50453-BE44-484D-A46E-2D1092996E61}"/>
    <pc:docChg chg="custSel modSld sldOrd">
      <pc:chgData name="Toma Tomonari" userId="5dfb9597-c714-4f44-a1a9-8396cccff4ff" providerId="ADAL" clId="{9DE50453-BE44-484D-A46E-2D1092996E61}" dt="2021-12-13T21:12:43.028" v="66" actId="20577"/>
      <pc:docMkLst>
        <pc:docMk/>
      </pc:docMkLst>
      <pc:sldChg chg="ord">
        <pc:chgData name="Toma Tomonari" userId="5dfb9597-c714-4f44-a1a9-8396cccff4ff" providerId="ADAL" clId="{9DE50453-BE44-484D-A46E-2D1092996E61}" dt="2021-12-13T21:11:02.482" v="1"/>
        <pc:sldMkLst>
          <pc:docMk/>
          <pc:sldMk cId="2586058810" sldId="256"/>
        </pc:sldMkLst>
      </pc:sldChg>
      <pc:sldChg chg="modSp mod">
        <pc:chgData name="Toma Tomonari" userId="5dfb9597-c714-4f44-a1a9-8396cccff4ff" providerId="ADAL" clId="{9DE50453-BE44-484D-A46E-2D1092996E61}" dt="2021-12-13T21:11:32.588" v="61" actId="20577"/>
        <pc:sldMkLst>
          <pc:docMk/>
          <pc:sldMk cId="3571516367" sldId="258"/>
        </pc:sldMkLst>
        <pc:spChg chg="mod">
          <ac:chgData name="Toma Tomonari" userId="5dfb9597-c714-4f44-a1a9-8396cccff4ff" providerId="ADAL" clId="{9DE50453-BE44-484D-A46E-2D1092996E61}" dt="2021-12-13T21:11:32.588" v="61" actId="20577"/>
          <ac:spMkLst>
            <pc:docMk/>
            <pc:sldMk cId="3571516367" sldId="258"/>
            <ac:spMk id="3" creationId="{9D5232F9-FD00-464A-9F17-619C91AEF8F3}"/>
          </ac:spMkLst>
        </pc:spChg>
      </pc:sldChg>
      <pc:sldChg chg="modSp mod">
        <pc:chgData name="Toma Tomonari" userId="5dfb9597-c714-4f44-a1a9-8396cccff4ff" providerId="ADAL" clId="{9DE50453-BE44-484D-A46E-2D1092996E61}" dt="2021-12-13T21:12:43.028" v="66" actId="20577"/>
        <pc:sldMkLst>
          <pc:docMk/>
          <pc:sldMk cId="2619301236" sldId="264"/>
        </pc:sldMkLst>
        <pc:spChg chg="mod">
          <ac:chgData name="Toma Tomonari" userId="5dfb9597-c714-4f44-a1a9-8396cccff4ff" providerId="ADAL" clId="{9DE50453-BE44-484D-A46E-2D1092996E61}" dt="2021-12-13T21:12:43.028" v="66" actId="20577"/>
          <ac:spMkLst>
            <pc:docMk/>
            <pc:sldMk cId="2619301236" sldId="264"/>
            <ac:spMk id="2" creationId="{4F6A2D15-4D68-4BF7-9421-032AE6C8852C}"/>
          </ac:spMkLst>
        </pc:spChg>
      </pc:sldChg>
    </pc:docChg>
  </pc:docChgLst>
  <pc:docChgLst>
    <pc:chgData name="Toma Tomonari" userId="S::ttomonar@uark.edu::5dfb9597-c714-4f44-a1a9-8396cccff4ff" providerId="AD" clId="Web-{6D07DAF4-13C3-4495-8C60-BC42277A14EA}"/>
    <pc:docChg chg="modSld">
      <pc:chgData name="Toma Tomonari" userId="S::ttomonar@uark.edu::5dfb9597-c714-4f44-a1a9-8396cccff4ff" providerId="AD" clId="Web-{6D07DAF4-13C3-4495-8C60-BC42277A14EA}" dt="2021-12-13T21:06:48.448" v="2"/>
      <pc:docMkLst>
        <pc:docMk/>
      </pc:docMkLst>
      <pc:sldChg chg="modSp">
        <pc:chgData name="Toma Tomonari" userId="S::ttomonar@uark.edu::5dfb9597-c714-4f44-a1a9-8396cccff4ff" providerId="AD" clId="Web-{6D07DAF4-13C3-4495-8C60-BC42277A14EA}" dt="2021-12-13T21:00:49.235" v="1" actId="20577"/>
        <pc:sldMkLst>
          <pc:docMk/>
          <pc:sldMk cId="1742861620" sldId="266"/>
        </pc:sldMkLst>
        <pc:spChg chg="mod">
          <ac:chgData name="Toma Tomonari" userId="S::ttomonar@uark.edu::5dfb9597-c714-4f44-a1a9-8396cccff4ff" providerId="AD" clId="Web-{6D07DAF4-13C3-4495-8C60-BC42277A14EA}" dt="2021-12-13T21:00:49.235" v="1" actId="20577"/>
          <ac:spMkLst>
            <pc:docMk/>
            <pc:sldMk cId="1742861620" sldId="266"/>
            <ac:spMk id="2" creationId="{4518FC28-E0BD-4387-B8BE-9965D1A57FF1}"/>
          </ac:spMkLst>
        </pc:spChg>
      </pc:sldChg>
      <pc:sldChg chg="delSp">
        <pc:chgData name="Toma Tomonari" userId="S::ttomonar@uark.edu::5dfb9597-c714-4f44-a1a9-8396cccff4ff" providerId="AD" clId="Web-{6D07DAF4-13C3-4495-8C60-BC42277A14EA}" dt="2021-12-13T21:06:48.448" v="2"/>
        <pc:sldMkLst>
          <pc:docMk/>
          <pc:sldMk cId="3036050068" sldId="282"/>
        </pc:sldMkLst>
        <pc:spChg chg="del">
          <ac:chgData name="Toma Tomonari" userId="S::ttomonar@uark.edu::5dfb9597-c714-4f44-a1a9-8396cccff4ff" providerId="AD" clId="Web-{6D07DAF4-13C3-4495-8C60-BC42277A14EA}" dt="2021-12-13T21:06:48.448" v="2"/>
          <ac:spMkLst>
            <pc:docMk/>
            <pc:sldMk cId="3036050068" sldId="282"/>
            <ac:spMk id="2" creationId="{D1802732-02A4-4273-8E51-69DD49EFF1B6}"/>
          </ac:spMkLst>
        </pc:spChg>
      </pc:sldChg>
    </pc:docChg>
  </pc:docChgLst>
  <pc:docChgLst>
    <pc:chgData name="Tomohiro Nishimura" userId="0702f57e-bf58-4d8b-b2f1-55dd0747ef6e" providerId="ADAL" clId="{DF9E83EF-4E4B-8941-A0A2-77177DD37098}"/>
    <pc:docChg chg="addSld delSld modSld">
      <pc:chgData name="Tomohiro Nishimura" userId="0702f57e-bf58-4d8b-b2f1-55dd0747ef6e" providerId="ADAL" clId="{DF9E83EF-4E4B-8941-A0A2-77177DD37098}" dt="2021-12-13T18:44:45.981" v="2" actId="2696"/>
      <pc:docMkLst>
        <pc:docMk/>
      </pc:docMkLst>
      <pc:sldChg chg="add">
        <pc:chgData name="Tomohiro Nishimura" userId="0702f57e-bf58-4d8b-b2f1-55dd0747ef6e" providerId="ADAL" clId="{DF9E83EF-4E4B-8941-A0A2-77177DD37098}" dt="2021-12-13T18:44:07.168" v="0"/>
        <pc:sldMkLst>
          <pc:docMk/>
          <pc:sldMk cId="2896385493" sldId="270"/>
        </pc:sldMkLst>
      </pc:sldChg>
      <pc:sldChg chg="del">
        <pc:chgData name="Tomohiro Nishimura" userId="0702f57e-bf58-4d8b-b2f1-55dd0747ef6e" providerId="ADAL" clId="{DF9E83EF-4E4B-8941-A0A2-77177DD37098}" dt="2021-12-13T18:44:45.981" v="2" actId="2696"/>
        <pc:sldMkLst>
          <pc:docMk/>
          <pc:sldMk cId="1758917199" sldId="274"/>
        </pc:sldMkLst>
      </pc:sldChg>
      <pc:sldChg chg="add">
        <pc:chgData name="Tomohiro Nishimura" userId="0702f57e-bf58-4d8b-b2f1-55dd0747ef6e" providerId="ADAL" clId="{DF9E83EF-4E4B-8941-A0A2-77177DD37098}" dt="2021-12-13T18:44:40.517" v="1"/>
        <pc:sldMkLst>
          <pc:docMk/>
          <pc:sldMk cId="1613480785" sldId="284"/>
        </pc:sldMkLst>
      </pc:sldChg>
    </pc:docChg>
  </pc:docChgLst>
  <pc:docChgLst>
    <pc:chgData name="Toma Tomonari" userId="S::ttomonar@uark.edu::5dfb9597-c714-4f44-a1a9-8396cccff4ff" providerId="AD" clId="Web-{DAB2DA7F-47AF-43CE-9F4B-7F47131DEC5A}"/>
    <pc:docChg chg="modSld">
      <pc:chgData name="Toma Tomonari" userId="S::ttomonar@uark.edu::5dfb9597-c714-4f44-a1a9-8396cccff4ff" providerId="AD" clId="Web-{DAB2DA7F-47AF-43CE-9F4B-7F47131DEC5A}" dt="2021-12-13T18:37:18.348" v="8"/>
      <pc:docMkLst>
        <pc:docMk/>
      </pc:docMkLst>
      <pc:sldChg chg="addSp modSp">
        <pc:chgData name="Toma Tomonari" userId="S::ttomonar@uark.edu::5dfb9597-c714-4f44-a1a9-8396cccff4ff" providerId="AD" clId="Web-{DAB2DA7F-47AF-43CE-9F4B-7F47131DEC5A}" dt="2021-12-13T18:37:18.348" v="8"/>
        <pc:sldMkLst>
          <pc:docMk/>
          <pc:sldMk cId="3036050068" sldId="282"/>
        </pc:sldMkLst>
        <pc:spChg chg="add">
          <ac:chgData name="Toma Tomonari" userId="S::ttomonar@uark.edu::5dfb9597-c714-4f44-a1a9-8396cccff4ff" providerId="AD" clId="Web-{DAB2DA7F-47AF-43CE-9F4B-7F47131DEC5A}" dt="2021-12-13T18:37:18.348" v="8"/>
          <ac:spMkLst>
            <pc:docMk/>
            <pc:sldMk cId="3036050068" sldId="282"/>
            <ac:spMk id="2" creationId="{D1802732-02A4-4273-8E51-69DD49EFF1B6}"/>
          </ac:spMkLst>
        </pc:spChg>
        <pc:spChg chg="mod">
          <ac:chgData name="Toma Tomonari" userId="S::ttomonar@uark.edu::5dfb9597-c714-4f44-a1a9-8396cccff4ff" providerId="AD" clId="Web-{DAB2DA7F-47AF-43CE-9F4B-7F47131DEC5A}" dt="2021-12-13T18:37:06.878" v="7" actId="20577"/>
          <ac:spMkLst>
            <pc:docMk/>
            <pc:sldMk cId="3036050068" sldId="282"/>
            <ac:spMk id="3" creationId="{C85F8EA8-F42B-4CFB-A4CC-0A155966A74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D8915E-DC14-41D6-9BB5-F49E1C265163}" type="doc">
      <dgm:prSet loTypeId="urn:microsoft.com/office/officeart/2016/7/layout/HorizontalActionList" loCatId="list" qsTypeId="urn:microsoft.com/office/officeart/2005/8/quickstyle/simple1" qsCatId="simple" csTypeId="urn:microsoft.com/office/officeart/2005/8/colors/accent1_2" csCatId="accent1" phldr="1"/>
      <dgm:spPr/>
      <dgm:t>
        <a:bodyPr/>
        <a:lstStyle/>
        <a:p>
          <a:endParaRPr lang="en-US"/>
        </a:p>
      </dgm:t>
    </dgm:pt>
    <dgm:pt modelId="{8FE81FEC-2664-411F-AEB3-065F29F52751}">
      <dgm:prSet custT="1"/>
      <dgm:spPr/>
      <dgm:t>
        <a:bodyPr lIns="182880" tIns="182880" rIns="182880" bIns="182880"/>
        <a:lstStyle/>
        <a:p>
          <a:pPr marL="0" lvl="0" indent="0" algn="l" defTabSz="666750" rtl="0">
            <a:lnSpc>
              <a:spcPct val="100000"/>
            </a:lnSpc>
            <a:spcBef>
              <a:spcPct val="0"/>
            </a:spcBef>
            <a:spcAft>
              <a:spcPct val="35000"/>
            </a:spcAft>
            <a:buNone/>
          </a:pPr>
          <a:r>
            <a:rPr lang="en-US" sz="1600" b="0" i="0" u="none" kern="1200"/>
            <a:t>Pilot run</a:t>
          </a:r>
        </a:p>
        <a:p>
          <a:pPr marL="0" lvl="0" indent="0" algn="l" defTabSz="666750" rtl="0">
            <a:lnSpc>
              <a:spcPct val="100000"/>
            </a:lnSpc>
            <a:spcBef>
              <a:spcPct val="0"/>
            </a:spcBef>
            <a:spcAft>
              <a:spcPct val="35000"/>
            </a:spcAft>
            <a:buNone/>
          </a:pPr>
          <a:endParaRPr lang="en-US" sz="1600" b="0" i="0" u="none" kern="1200" spc="50" baseline="0">
            <a:solidFill>
              <a:prstClr val="black">
                <a:hueOff val="0"/>
                <a:satOff val="0"/>
                <a:lumOff val="0"/>
                <a:alphaOff val="0"/>
              </a:prstClr>
            </a:solidFill>
            <a:latin typeface="Tenorite"/>
            <a:ea typeface="+mn-ea"/>
            <a:cs typeface="+mn-cs"/>
          </a:endParaRPr>
        </a:p>
        <a:p>
          <a:pPr marL="0" lvl="0" indent="0" algn="l" defTabSz="666750" rtl="0">
            <a:lnSpc>
              <a:spcPct val="100000"/>
            </a:lnSpc>
            <a:spcBef>
              <a:spcPct val="0"/>
            </a:spcBef>
            <a:spcAft>
              <a:spcPct val="35000"/>
            </a:spcAft>
            <a:buNone/>
          </a:pPr>
          <a:r>
            <a:rPr lang="en-US" sz="1600" b="0" i="0" u="none" kern="1200"/>
            <a:t>Final Report</a:t>
          </a:r>
          <a:endParaRPr lang="en-US" sz="1600" kern="1200" spc="50" baseline="0">
            <a:solidFill>
              <a:prstClr val="black">
                <a:hueOff val="0"/>
                <a:satOff val="0"/>
                <a:lumOff val="0"/>
                <a:alphaOff val="0"/>
              </a:prstClr>
            </a:solidFill>
            <a:latin typeface="Tenorite"/>
            <a:ea typeface="+mn-ea"/>
            <a:cs typeface="+mn-cs"/>
          </a:endParaRPr>
        </a:p>
      </dgm:t>
    </dgm:pt>
    <dgm:pt modelId="{BCBC007E-0269-421B-9C41-DE26D5C3A822}" type="parTrans" cxnId="{711E093C-AD42-45A4-8D40-A2D39702062E}">
      <dgm:prSet/>
      <dgm:spPr/>
      <dgm:t>
        <a:bodyPr/>
        <a:lstStyle/>
        <a:p>
          <a:endParaRPr lang="en-US">
            <a:latin typeface="+mn-lt"/>
          </a:endParaRPr>
        </a:p>
      </dgm:t>
    </dgm:pt>
    <dgm:pt modelId="{80230EB7-7230-4881-A631-309C07417378}" type="sibTrans" cxnId="{711E093C-AD42-45A4-8D40-A2D39702062E}">
      <dgm:prSet/>
      <dgm:spPr/>
      <dgm:t>
        <a:bodyPr/>
        <a:lstStyle/>
        <a:p>
          <a:endParaRPr lang="en-US">
            <a:latin typeface="+mn-lt"/>
          </a:endParaRPr>
        </a:p>
      </dgm:t>
    </dgm:pt>
    <dgm:pt modelId="{73D947E0-108F-4D20-A71E-3CF329F97212}">
      <dgm:prSet phldr="0" custT="1"/>
      <dgm:spPr/>
      <dgm:t>
        <a:bodyPr/>
        <a:lstStyle/>
        <a:p>
          <a:pPr marL="0" indent="0" algn="ctr" defTabSz="914400" rtl="0" eaLnBrk="1" latinLnBrk="0" hangingPunct="1">
            <a:lnSpc>
              <a:spcPct val="90000"/>
            </a:lnSpc>
            <a:spcBef>
              <a:spcPts val="1000"/>
            </a:spcBef>
            <a:buFont typeface="Arial" panose="020B0604020202020204" pitchFamily="34" charset="0"/>
            <a:buNone/>
          </a:pPr>
          <a:r>
            <a:rPr lang="en-US" sz="1600" b="0" i="0" u="none" kern="1200">
              <a:solidFill>
                <a:schemeClr val="tx1"/>
              </a:solidFill>
            </a:rPr>
            <a:t>Finish web design</a:t>
          </a:r>
          <a:endParaRPr lang="en-US" sz="1600" kern="1200" spc="150" baseline="0">
            <a:solidFill>
              <a:schemeClr val="tx1"/>
            </a:solidFill>
            <a:latin typeface="+mj-lt"/>
            <a:ea typeface="+mj-ea"/>
            <a:cs typeface="+mj-cs"/>
          </a:endParaRPr>
        </a:p>
      </dgm:t>
    </dgm:pt>
    <dgm:pt modelId="{9D249532-A24D-4D8F-848A-9F42F2E486C9}" type="parTrans" cxnId="{A0077D09-C12C-46D0-8DF7-194B6911362A}">
      <dgm:prSet/>
      <dgm:spPr/>
      <dgm:t>
        <a:bodyPr/>
        <a:lstStyle/>
        <a:p>
          <a:endParaRPr lang="en-US">
            <a:latin typeface="+mn-lt"/>
          </a:endParaRPr>
        </a:p>
      </dgm:t>
    </dgm:pt>
    <dgm:pt modelId="{AE813459-65AB-4FA9-B717-330DDA6DFA4E}" type="sibTrans" cxnId="{A0077D09-C12C-46D0-8DF7-194B6911362A}">
      <dgm:prSet/>
      <dgm:spPr/>
      <dgm:t>
        <a:bodyPr/>
        <a:lstStyle/>
        <a:p>
          <a:endParaRPr lang="en-US">
            <a:latin typeface="+mn-lt"/>
          </a:endParaRPr>
        </a:p>
      </dgm:t>
    </dgm:pt>
    <dgm:pt modelId="{30A490C8-22B4-4D68-875C-0F0DE2FF864D}">
      <dgm:prSet phldr="0" custT="1"/>
      <dgm:spPr/>
      <dgm:t>
        <a:bodyPr/>
        <a:lstStyle/>
        <a:p>
          <a:pPr marL="0">
            <a:lnSpc>
              <a:spcPct val="100000"/>
            </a:lnSpc>
          </a:pPr>
          <a:r>
            <a:rPr lang="en-US" sz="1600"/>
            <a:t>Design front end visually and decide what features exactly we are going to implement. </a:t>
          </a:r>
          <a:endParaRPr lang="en-US" sz="1600" spc="50" baseline="0">
            <a:latin typeface="+mn-lt"/>
          </a:endParaRPr>
        </a:p>
      </dgm:t>
    </dgm:pt>
    <dgm:pt modelId="{035C64B0-4F0C-4FD1-BD23-B1D4C9887CBE}" type="parTrans" cxnId="{381FE1CC-8184-4745-8EB3-6DE11655998D}">
      <dgm:prSet/>
      <dgm:spPr/>
      <dgm:t>
        <a:bodyPr/>
        <a:lstStyle/>
        <a:p>
          <a:endParaRPr lang="en-US">
            <a:latin typeface="+mn-lt"/>
          </a:endParaRPr>
        </a:p>
      </dgm:t>
    </dgm:pt>
    <dgm:pt modelId="{45495DA8-8707-41E3-A12B-FA5766269C44}" type="sibTrans" cxnId="{381FE1CC-8184-4745-8EB3-6DE11655998D}">
      <dgm:prSet/>
      <dgm:spPr/>
      <dgm:t>
        <a:bodyPr/>
        <a:lstStyle/>
        <a:p>
          <a:endParaRPr lang="en-US">
            <a:latin typeface="+mn-lt"/>
          </a:endParaRPr>
        </a:p>
      </dgm:t>
    </dgm:pt>
    <dgm:pt modelId="{B1AFA1AF-0FF8-45B3-A6D0-0E255A2F637D}">
      <dgm:prSet phldr="0" custT="1"/>
      <dgm:spPr/>
      <dgm:t>
        <a:bodyPr/>
        <a:lstStyle/>
        <a:p>
          <a:pPr marL="0"/>
          <a:r>
            <a:rPr lang="en-US" sz="1600" b="0" i="0" u="none" kern="1200">
              <a:solidFill>
                <a:schemeClr val="tx1"/>
              </a:solidFill>
            </a:rPr>
            <a:t>Set up </a:t>
          </a:r>
          <a:endParaRPr lang="en-US" sz="1600" kern="1200" spc="150" baseline="0">
            <a:solidFill>
              <a:schemeClr val="tx1"/>
            </a:solidFill>
            <a:latin typeface="Tenorite"/>
            <a:ea typeface="+mn-ea"/>
            <a:cs typeface="+mn-cs"/>
          </a:endParaRPr>
        </a:p>
      </dgm:t>
    </dgm:pt>
    <dgm:pt modelId="{10C68AF5-481C-45AA-A216-8BBBB04515B9}" type="parTrans" cxnId="{F28D7702-2FC3-49BD-BB13-C989E5EE622A}">
      <dgm:prSet/>
      <dgm:spPr/>
      <dgm:t>
        <a:bodyPr/>
        <a:lstStyle/>
        <a:p>
          <a:endParaRPr lang="en-US">
            <a:latin typeface="+mn-lt"/>
          </a:endParaRPr>
        </a:p>
      </dgm:t>
    </dgm:pt>
    <dgm:pt modelId="{88649F7A-400B-4056-965D-C9AC0B3AD942}" type="sibTrans" cxnId="{F28D7702-2FC3-49BD-BB13-C989E5EE622A}">
      <dgm:prSet/>
      <dgm:spPr/>
      <dgm:t>
        <a:bodyPr/>
        <a:lstStyle/>
        <a:p>
          <a:endParaRPr lang="en-US">
            <a:latin typeface="+mn-lt"/>
          </a:endParaRPr>
        </a:p>
      </dgm:t>
    </dgm:pt>
    <dgm:pt modelId="{50418D2B-9486-42DE-AFDD-1D31420040FF}">
      <dgm:prSet phldr="0" custT="1"/>
      <dgm:spPr/>
      <dgm:t>
        <a:bodyPr/>
        <a:lstStyle/>
        <a:p>
          <a:pPr marL="0">
            <a:lnSpc>
              <a:spcPct val="100000"/>
            </a:lnSpc>
          </a:pPr>
          <a:r>
            <a:rPr lang="en-US" sz="1600" b="0" i="0" u="none"/>
            <a:t>Set up the AWS environment and build and test an hello world program.</a:t>
          </a:r>
          <a:endParaRPr lang="en-US" sz="1600" spc="50" baseline="0">
            <a:latin typeface="+mn-lt"/>
          </a:endParaRPr>
        </a:p>
      </dgm:t>
    </dgm:pt>
    <dgm:pt modelId="{D5A17F6B-93F5-442B-938A-0F38C281BE88}" type="parTrans" cxnId="{5A5BA622-5DEB-48B9-88D9-C1DE36C711E5}">
      <dgm:prSet/>
      <dgm:spPr/>
      <dgm:t>
        <a:bodyPr/>
        <a:lstStyle/>
        <a:p>
          <a:endParaRPr lang="en-US">
            <a:latin typeface="+mn-lt"/>
          </a:endParaRPr>
        </a:p>
      </dgm:t>
    </dgm:pt>
    <dgm:pt modelId="{1D87A0A5-8024-4710-846B-D5BFAC785107}" type="sibTrans" cxnId="{5A5BA622-5DEB-48B9-88D9-C1DE36C711E5}">
      <dgm:prSet/>
      <dgm:spPr/>
      <dgm:t>
        <a:bodyPr/>
        <a:lstStyle/>
        <a:p>
          <a:endParaRPr lang="en-US">
            <a:latin typeface="+mn-lt"/>
          </a:endParaRPr>
        </a:p>
      </dgm:t>
    </dgm:pt>
    <dgm:pt modelId="{E9682B4F-0217-4B50-923E-C104AA24290F}">
      <dgm:prSet phldr="0" custT="1"/>
      <dgm:spPr/>
      <dgm:t>
        <a:bodyPr/>
        <a:lstStyle/>
        <a:p>
          <a:pPr marL="0" lvl="0" indent="0" algn="ctr" defTabSz="889000">
            <a:lnSpc>
              <a:spcPct val="90000"/>
            </a:lnSpc>
            <a:spcBef>
              <a:spcPct val="0"/>
            </a:spcBef>
            <a:spcAft>
              <a:spcPct val="35000"/>
            </a:spcAft>
            <a:buNone/>
          </a:pPr>
          <a:r>
            <a:rPr lang="en-US" sz="1600" b="0" i="0" u="none" kern="1200">
              <a:solidFill>
                <a:schemeClr val="tx1"/>
              </a:solidFill>
            </a:rPr>
            <a:t>Check</a:t>
          </a:r>
          <a:r>
            <a:rPr lang="en-US" sz="1600" b="0" i="0" u="none" kern="1200"/>
            <a:t> </a:t>
          </a:r>
          <a:endParaRPr lang="en-US" sz="1600" kern="1200" spc="150" baseline="0">
            <a:solidFill>
              <a:prstClr val="black"/>
            </a:solidFill>
            <a:latin typeface="Tenorite"/>
            <a:ea typeface="+mn-ea"/>
            <a:cs typeface="+mn-cs"/>
          </a:endParaRPr>
        </a:p>
      </dgm:t>
    </dgm:pt>
    <dgm:pt modelId="{E0F6C4AF-9BBB-4698-91D7-F9AE3EACBD5D}" type="parTrans" cxnId="{6C23D0C9-74B2-4C8B-AB2F-A03B3B0EBE56}">
      <dgm:prSet/>
      <dgm:spPr/>
      <dgm:t>
        <a:bodyPr/>
        <a:lstStyle/>
        <a:p>
          <a:endParaRPr lang="en-US">
            <a:latin typeface="+mn-lt"/>
          </a:endParaRPr>
        </a:p>
      </dgm:t>
    </dgm:pt>
    <dgm:pt modelId="{B8632E42-D7EB-4C31-877E-6F1B2801851A}" type="sibTrans" cxnId="{6C23D0C9-74B2-4C8B-AB2F-A03B3B0EBE56}">
      <dgm:prSet/>
      <dgm:spPr/>
      <dgm:t>
        <a:bodyPr/>
        <a:lstStyle/>
        <a:p>
          <a:endParaRPr lang="en-US">
            <a:latin typeface="+mn-lt"/>
          </a:endParaRPr>
        </a:p>
      </dgm:t>
    </dgm:pt>
    <dgm:pt modelId="{0EC0C300-11E4-45CF-8418-973585107209}">
      <dgm:prSet phldr="0" custT="1"/>
      <dgm:spPr/>
      <dgm:t>
        <a:bodyPr/>
        <a:lstStyle/>
        <a:p>
          <a:pPr marL="0" lvl="0" indent="0" algn="l" defTabSz="666750">
            <a:lnSpc>
              <a:spcPct val="100000"/>
            </a:lnSpc>
            <a:spcBef>
              <a:spcPct val="0"/>
            </a:spcBef>
            <a:spcAft>
              <a:spcPct val="35000"/>
            </a:spcAft>
            <a:buNone/>
          </a:pPr>
          <a:r>
            <a:rPr lang="en-US" sz="1400" b="0" i="0" u="none" kern="1200"/>
            <a:t>Check what we have created so far and decide what we exactly need to build the whole service including necessary web services, database structure, and APIs we are going to use on the client side.</a:t>
          </a:r>
          <a:endParaRPr lang="en-US" sz="1400" kern="1200" spc="50" baseline="0">
            <a:solidFill>
              <a:prstClr val="black">
                <a:hueOff val="0"/>
                <a:satOff val="0"/>
                <a:lumOff val="0"/>
                <a:alphaOff val="0"/>
              </a:prstClr>
            </a:solidFill>
            <a:latin typeface="Tenorite"/>
            <a:ea typeface="+mn-ea"/>
            <a:cs typeface="+mn-cs"/>
          </a:endParaRPr>
        </a:p>
      </dgm:t>
    </dgm:pt>
    <dgm:pt modelId="{1E4DD98E-100E-46B7-B24A-408BBF69E9FA}" type="parTrans" cxnId="{51563A4F-C0EB-47D6-B5BC-47A4E599AD4B}">
      <dgm:prSet/>
      <dgm:spPr/>
      <dgm:t>
        <a:bodyPr/>
        <a:lstStyle/>
        <a:p>
          <a:endParaRPr lang="en-US">
            <a:latin typeface="+mn-lt"/>
          </a:endParaRPr>
        </a:p>
      </dgm:t>
    </dgm:pt>
    <dgm:pt modelId="{90FAB5D1-62B3-4FF6-A07D-EE607F529C32}" type="sibTrans" cxnId="{51563A4F-C0EB-47D6-B5BC-47A4E599AD4B}">
      <dgm:prSet/>
      <dgm:spPr/>
      <dgm:t>
        <a:bodyPr/>
        <a:lstStyle/>
        <a:p>
          <a:endParaRPr lang="en-US">
            <a:latin typeface="+mn-lt"/>
          </a:endParaRPr>
        </a:p>
      </dgm:t>
    </dgm:pt>
    <dgm:pt modelId="{FEB4A941-E9FA-4A86-A673-85FF34B35F20}">
      <dgm:prSet phldr="0" custT="1"/>
      <dgm:spPr/>
      <dgm:t>
        <a:bodyPr/>
        <a:lstStyle/>
        <a:p>
          <a:pPr marL="0" lvl="0" indent="0" algn="l" defTabSz="666750">
            <a:lnSpc>
              <a:spcPct val="100000"/>
            </a:lnSpc>
            <a:spcBef>
              <a:spcPct val="0"/>
            </a:spcBef>
            <a:spcAft>
              <a:spcPct val="35000"/>
            </a:spcAft>
          </a:pPr>
          <a:r>
            <a:rPr lang="en-US" sz="1600" b="0" i="0" u="none" kern="1200"/>
            <a:t>Start building the service (both backend and frontend)</a:t>
          </a:r>
          <a:endParaRPr lang="en-US" sz="1600" kern="1200" spc="50" baseline="0">
            <a:solidFill>
              <a:prstClr val="black">
                <a:hueOff val="0"/>
                <a:satOff val="0"/>
                <a:lumOff val="0"/>
                <a:alphaOff val="0"/>
              </a:prstClr>
            </a:solidFill>
            <a:latin typeface="Tenorite"/>
            <a:ea typeface="+mn-ea"/>
            <a:cs typeface="+mn-cs"/>
          </a:endParaRPr>
        </a:p>
      </dgm:t>
    </dgm:pt>
    <dgm:pt modelId="{39522508-BC4E-4DD5-A744-AFEFFE36DB74}" type="parTrans" cxnId="{F942F56C-9025-4AA1-9B36-C5AE0A93B0F5}">
      <dgm:prSet/>
      <dgm:spPr/>
      <dgm:t>
        <a:bodyPr/>
        <a:lstStyle/>
        <a:p>
          <a:endParaRPr lang="en-US">
            <a:latin typeface="+mn-lt"/>
          </a:endParaRPr>
        </a:p>
      </dgm:t>
    </dgm:pt>
    <dgm:pt modelId="{97624CC8-6315-4683-B26C-C30D552DA5A6}" type="sibTrans" cxnId="{F942F56C-9025-4AA1-9B36-C5AE0A93B0F5}">
      <dgm:prSet/>
      <dgm:spPr/>
      <dgm:t>
        <a:bodyPr/>
        <a:lstStyle/>
        <a:p>
          <a:endParaRPr lang="en-US">
            <a:latin typeface="+mn-lt"/>
          </a:endParaRPr>
        </a:p>
      </dgm:t>
    </dgm:pt>
    <dgm:pt modelId="{A2322D3A-7AC2-4C5C-9D7E-EAB2313D47D4}">
      <dgm:prSet phldr="0" custT="1"/>
      <dgm:spPr/>
      <dgm:t>
        <a:bodyPr/>
        <a:lstStyle/>
        <a:p>
          <a:pPr marL="0" lvl="0" indent="0" algn="ctr" defTabSz="889000">
            <a:lnSpc>
              <a:spcPct val="90000"/>
            </a:lnSpc>
            <a:spcBef>
              <a:spcPct val="0"/>
            </a:spcBef>
            <a:spcAft>
              <a:spcPct val="35000"/>
            </a:spcAft>
            <a:buNone/>
          </a:pPr>
          <a:r>
            <a:rPr lang="en-US" sz="1600" kern="1200" spc="150" baseline="0" err="1">
              <a:solidFill>
                <a:prstClr val="black"/>
              </a:solidFill>
              <a:latin typeface="Tenorite"/>
              <a:ea typeface="+mn-ea"/>
              <a:cs typeface="+mn-cs"/>
            </a:rPr>
            <a:t>Lanch</a:t>
          </a:r>
          <a:endParaRPr lang="en-US" sz="1600" kern="1200" spc="150" baseline="0">
            <a:solidFill>
              <a:prstClr val="black"/>
            </a:solidFill>
            <a:latin typeface="Tenorite"/>
            <a:ea typeface="+mn-ea"/>
            <a:cs typeface="+mn-cs"/>
          </a:endParaRPr>
        </a:p>
      </dgm:t>
    </dgm:pt>
    <dgm:pt modelId="{4A8C15D4-B36F-4764-B4FF-F2AF790D3E17}" type="parTrans" cxnId="{179FAFCF-F878-464E-A8A6-1185EFA0E380}">
      <dgm:prSet/>
      <dgm:spPr/>
      <dgm:t>
        <a:bodyPr/>
        <a:lstStyle/>
        <a:p>
          <a:endParaRPr lang="en-US">
            <a:latin typeface="+mn-lt"/>
          </a:endParaRPr>
        </a:p>
      </dgm:t>
    </dgm:pt>
    <dgm:pt modelId="{84DE1C3A-3FC7-4DB3-88ED-33F65A71557A}" type="sibTrans" cxnId="{179FAFCF-F878-464E-A8A6-1185EFA0E380}">
      <dgm:prSet/>
      <dgm:spPr/>
      <dgm:t>
        <a:bodyPr/>
        <a:lstStyle/>
        <a:p>
          <a:endParaRPr lang="en-US">
            <a:latin typeface="+mn-lt"/>
          </a:endParaRPr>
        </a:p>
      </dgm:t>
    </dgm:pt>
    <dgm:pt modelId="{4F85505A-81B6-4FDA-A144-900B71DAD946}">
      <dgm:prSet phldr="0" custT="1"/>
      <dgm:spPr/>
      <dgm:t>
        <a:bodyPr/>
        <a:lstStyle/>
        <a:p>
          <a:pPr marL="0"/>
          <a:r>
            <a:rPr lang="en-US" sz="1600" b="0" i="0" u="none" kern="1200">
              <a:solidFill>
                <a:schemeClr val="tx1"/>
              </a:solidFill>
            </a:rPr>
            <a:t>Start building the service</a:t>
          </a:r>
          <a:endParaRPr lang="en-US" sz="1600" kern="1200" spc="150" baseline="0">
            <a:solidFill>
              <a:schemeClr val="tx1"/>
            </a:solidFill>
            <a:latin typeface="Tenorite"/>
            <a:ea typeface="+mn-ea"/>
            <a:cs typeface="+mn-cs"/>
          </a:endParaRPr>
        </a:p>
      </dgm:t>
    </dgm:pt>
    <dgm:pt modelId="{D9A96E25-7BBE-4DDD-8DDE-B4970D4340A8}" type="parTrans" cxnId="{2D633B56-E147-4EFC-B9EE-6C0413F329B0}">
      <dgm:prSet/>
      <dgm:spPr/>
      <dgm:t>
        <a:bodyPr/>
        <a:lstStyle/>
        <a:p>
          <a:endParaRPr lang="en-US">
            <a:latin typeface="+mn-lt"/>
          </a:endParaRPr>
        </a:p>
      </dgm:t>
    </dgm:pt>
    <dgm:pt modelId="{68F74A88-49DC-44B1-BC0D-220A7B97601C}" type="sibTrans" cxnId="{2D633B56-E147-4EFC-B9EE-6C0413F329B0}">
      <dgm:prSet/>
      <dgm:spPr/>
      <dgm:t>
        <a:bodyPr/>
        <a:lstStyle/>
        <a:p>
          <a:endParaRPr lang="en-US">
            <a:latin typeface="+mn-lt"/>
          </a:endParaRPr>
        </a:p>
      </dgm:t>
    </dgm:pt>
    <dgm:pt modelId="{B7144C91-B61D-455C-9F20-0CBA956046FC}">
      <dgm:prSet/>
      <dgm:spPr/>
      <dgm:t>
        <a:bodyPr/>
        <a:lstStyle/>
        <a:p>
          <a:endParaRPr lang="en-US" sz="3600"/>
        </a:p>
      </dgm:t>
    </dgm:pt>
    <dgm:pt modelId="{111D15A2-2715-4242-A41D-D95C5341CF38}" type="parTrans" cxnId="{8E18EAD5-1B11-48A9-9CA7-CE6EAC4F5256}">
      <dgm:prSet/>
      <dgm:spPr/>
      <dgm:t>
        <a:bodyPr/>
        <a:lstStyle/>
        <a:p>
          <a:endParaRPr lang="en-US"/>
        </a:p>
      </dgm:t>
    </dgm:pt>
    <dgm:pt modelId="{E5930FF7-9963-42AE-8ED7-8C9BEBB15522}" type="sibTrans" cxnId="{8E18EAD5-1B11-48A9-9CA7-CE6EAC4F5256}">
      <dgm:prSet/>
      <dgm:spPr/>
      <dgm:t>
        <a:bodyPr/>
        <a:lstStyle/>
        <a:p>
          <a:endParaRPr lang="en-US"/>
        </a:p>
      </dgm:t>
    </dgm:pt>
    <dgm:pt modelId="{F30A4412-6446-46AB-A37B-B662AB5B4C7A}">
      <dgm:prSet/>
      <dgm:spPr/>
      <dgm:t>
        <a:bodyPr/>
        <a:lstStyle/>
        <a:p>
          <a:endParaRPr lang="en-US" sz="3600"/>
        </a:p>
      </dgm:t>
    </dgm:pt>
    <dgm:pt modelId="{09D261DD-12E6-44BF-B5C3-8FBCB607EF25}" type="parTrans" cxnId="{DB2FE94F-ABF2-4ED9-BA53-D0C2C3481D9E}">
      <dgm:prSet/>
      <dgm:spPr/>
      <dgm:t>
        <a:bodyPr/>
        <a:lstStyle/>
        <a:p>
          <a:endParaRPr lang="en-US"/>
        </a:p>
      </dgm:t>
    </dgm:pt>
    <dgm:pt modelId="{E65E71BE-AE9F-4802-B557-F9773E9BC477}" type="sibTrans" cxnId="{DB2FE94F-ABF2-4ED9-BA53-D0C2C3481D9E}">
      <dgm:prSet/>
      <dgm:spPr/>
      <dgm:t>
        <a:bodyPr/>
        <a:lstStyle/>
        <a:p>
          <a:endParaRPr lang="en-US"/>
        </a:p>
      </dgm:t>
    </dgm:pt>
    <dgm:pt modelId="{E4B4F7C4-5024-45F0-9FD7-C5068A1AE6C4}" type="pres">
      <dgm:prSet presAssocID="{0DD8915E-DC14-41D6-9BB5-F49E1C265163}" presName="Name0" presStyleCnt="0">
        <dgm:presLayoutVars>
          <dgm:dir/>
          <dgm:animLvl val="lvl"/>
          <dgm:resizeHandles val="exact"/>
        </dgm:presLayoutVars>
      </dgm:prSet>
      <dgm:spPr/>
    </dgm:pt>
    <dgm:pt modelId="{473E2436-1BC1-4A6C-8568-5C38418F52D1}" type="pres">
      <dgm:prSet presAssocID="{73D947E0-108F-4D20-A71E-3CF329F97212}" presName="composite" presStyleCnt="0"/>
      <dgm:spPr/>
    </dgm:pt>
    <dgm:pt modelId="{BDBD7220-3F85-45D2-BED6-5BBFBC23EAE3}" type="pres">
      <dgm:prSet presAssocID="{73D947E0-108F-4D20-A71E-3CF329F97212}" presName="parTx" presStyleLbl="alignNode1" presStyleIdx="0" presStyleCnt="5" custLinFactNeighborX="-429" custLinFactNeighborY="1089">
        <dgm:presLayoutVars>
          <dgm:chMax val="0"/>
          <dgm:chPref val="0"/>
        </dgm:presLayoutVars>
      </dgm:prSet>
      <dgm:spPr/>
    </dgm:pt>
    <dgm:pt modelId="{22359DD7-1BFB-4900-BAE6-6084F2F57988}" type="pres">
      <dgm:prSet presAssocID="{73D947E0-108F-4D20-A71E-3CF329F97212}" presName="desTx" presStyleLbl="alignAccFollowNode1" presStyleIdx="0" presStyleCnt="5">
        <dgm:presLayoutVars/>
      </dgm:prSet>
      <dgm:spPr/>
    </dgm:pt>
    <dgm:pt modelId="{38C65349-0C40-499F-9765-B6F38C2DC3C3}" type="pres">
      <dgm:prSet presAssocID="{AE813459-65AB-4FA9-B717-330DDA6DFA4E}" presName="space" presStyleCnt="0"/>
      <dgm:spPr/>
    </dgm:pt>
    <dgm:pt modelId="{C6650FDC-3601-45F5-9125-6E3F90A53F8A}" type="pres">
      <dgm:prSet presAssocID="{B1AFA1AF-0FF8-45B3-A6D0-0E255A2F637D}" presName="composite" presStyleCnt="0"/>
      <dgm:spPr/>
    </dgm:pt>
    <dgm:pt modelId="{C4F84DEA-2002-4D32-8E80-70EEE05E345A}" type="pres">
      <dgm:prSet presAssocID="{B1AFA1AF-0FF8-45B3-A6D0-0E255A2F637D}" presName="parTx" presStyleLbl="alignNode1" presStyleIdx="1" presStyleCnt="5">
        <dgm:presLayoutVars>
          <dgm:chMax val="0"/>
          <dgm:chPref val="0"/>
        </dgm:presLayoutVars>
      </dgm:prSet>
      <dgm:spPr/>
    </dgm:pt>
    <dgm:pt modelId="{4FEB85EB-D046-4CDB-8A62-BBCE260C4490}" type="pres">
      <dgm:prSet presAssocID="{B1AFA1AF-0FF8-45B3-A6D0-0E255A2F637D}" presName="desTx" presStyleLbl="alignAccFollowNode1" presStyleIdx="1" presStyleCnt="5">
        <dgm:presLayoutVars/>
      </dgm:prSet>
      <dgm:spPr/>
    </dgm:pt>
    <dgm:pt modelId="{40F59683-723F-44D1-8379-95635EED1AA8}" type="pres">
      <dgm:prSet presAssocID="{88649F7A-400B-4056-965D-C9AC0B3AD942}" presName="space" presStyleCnt="0"/>
      <dgm:spPr/>
    </dgm:pt>
    <dgm:pt modelId="{BB2E4F65-C461-40C3-BC82-6A29AA851F44}" type="pres">
      <dgm:prSet presAssocID="{E9682B4F-0217-4B50-923E-C104AA24290F}" presName="composite" presStyleCnt="0"/>
      <dgm:spPr/>
    </dgm:pt>
    <dgm:pt modelId="{49B7F8FA-D256-41EF-9327-52A3551D9A60}" type="pres">
      <dgm:prSet presAssocID="{E9682B4F-0217-4B50-923E-C104AA24290F}" presName="parTx" presStyleLbl="alignNode1" presStyleIdx="2" presStyleCnt="5">
        <dgm:presLayoutVars>
          <dgm:chMax val="0"/>
          <dgm:chPref val="0"/>
        </dgm:presLayoutVars>
      </dgm:prSet>
      <dgm:spPr/>
    </dgm:pt>
    <dgm:pt modelId="{6B5FE59C-B471-448A-AA7A-B526DCC4D4CA}" type="pres">
      <dgm:prSet presAssocID="{E9682B4F-0217-4B50-923E-C104AA24290F}" presName="desTx" presStyleLbl="alignAccFollowNode1" presStyleIdx="2" presStyleCnt="5">
        <dgm:presLayoutVars/>
      </dgm:prSet>
      <dgm:spPr/>
    </dgm:pt>
    <dgm:pt modelId="{A91542D9-4FB3-4302-AD03-3D6EF82E6748}" type="pres">
      <dgm:prSet presAssocID="{B8632E42-D7EB-4C31-877E-6F1B2801851A}" presName="space" presStyleCnt="0"/>
      <dgm:spPr/>
    </dgm:pt>
    <dgm:pt modelId="{1A7C3045-2DAF-4A19-82DB-79436B2E4575}" type="pres">
      <dgm:prSet presAssocID="{4F85505A-81B6-4FDA-A144-900B71DAD946}" presName="composite" presStyleCnt="0"/>
      <dgm:spPr/>
    </dgm:pt>
    <dgm:pt modelId="{4132ECB1-6BEF-4935-AFA3-B2EAA48FDE7E}" type="pres">
      <dgm:prSet presAssocID="{4F85505A-81B6-4FDA-A144-900B71DAD946}" presName="parTx" presStyleLbl="alignNode1" presStyleIdx="3" presStyleCnt="5" custLinFactNeighborX="1250">
        <dgm:presLayoutVars>
          <dgm:chMax val="0"/>
          <dgm:chPref val="0"/>
        </dgm:presLayoutVars>
      </dgm:prSet>
      <dgm:spPr/>
    </dgm:pt>
    <dgm:pt modelId="{C42A8BDE-B838-475D-AFDE-17B60D744AB6}" type="pres">
      <dgm:prSet presAssocID="{4F85505A-81B6-4FDA-A144-900B71DAD946}" presName="desTx" presStyleLbl="alignAccFollowNode1" presStyleIdx="3" presStyleCnt="5">
        <dgm:presLayoutVars/>
      </dgm:prSet>
      <dgm:spPr/>
    </dgm:pt>
    <dgm:pt modelId="{D0DC94A3-770A-4810-A89A-7DB7918862F6}" type="pres">
      <dgm:prSet presAssocID="{68F74A88-49DC-44B1-BC0D-220A7B97601C}" presName="space" presStyleCnt="0"/>
      <dgm:spPr/>
    </dgm:pt>
    <dgm:pt modelId="{647B2244-AC3A-441A-A6FB-6136FA04F429}" type="pres">
      <dgm:prSet presAssocID="{A2322D3A-7AC2-4C5C-9D7E-EAB2313D47D4}" presName="composite" presStyleCnt="0"/>
      <dgm:spPr/>
    </dgm:pt>
    <dgm:pt modelId="{59606EB9-9F10-4D12-A33F-A242FDCC0D0F}" type="pres">
      <dgm:prSet presAssocID="{A2322D3A-7AC2-4C5C-9D7E-EAB2313D47D4}" presName="parTx" presStyleLbl="alignNode1" presStyleIdx="4" presStyleCnt="5">
        <dgm:presLayoutVars>
          <dgm:chMax val="0"/>
          <dgm:chPref val="0"/>
        </dgm:presLayoutVars>
      </dgm:prSet>
      <dgm:spPr/>
    </dgm:pt>
    <dgm:pt modelId="{C8429E68-36DD-4F6A-A2F4-7CCDADCEFAD1}" type="pres">
      <dgm:prSet presAssocID="{A2322D3A-7AC2-4C5C-9D7E-EAB2313D47D4}" presName="desTx" presStyleLbl="alignAccFollowNode1" presStyleIdx="4" presStyleCnt="5" custLinFactNeighborX="684">
        <dgm:presLayoutVars/>
      </dgm:prSet>
      <dgm:spPr/>
    </dgm:pt>
  </dgm:ptLst>
  <dgm:cxnLst>
    <dgm:cxn modelId="{F28D7702-2FC3-49BD-BB13-C989E5EE622A}" srcId="{0DD8915E-DC14-41D6-9BB5-F49E1C265163}" destId="{B1AFA1AF-0FF8-45B3-A6D0-0E255A2F637D}" srcOrd="1" destOrd="0" parTransId="{10C68AF5-481C-45AA-A216-8BBBB04515B9}" sibTransId="{88649F7A-400B-4056-965D-C9AC0B3AD942}"/>
    <dgm:cxn modelId="{31826907-E438-4A1B-A800-F181C547104F}" type="presOf" srcId="{30A490C8-22B4-4D68-875C-0F0DE2FF864D}" destId="{22359DD7-1BFB-4900-BAE6-6084F2F57988}" srcOrd="0" destOrd="0" presId="urn:microsoft.com/office/officeart/2016/7/layout/HorizontalActionList"/>
    <dgm:cxn modelId="{A0077D09-C12C-46D0-8DF7-194B6911362A}" srcId="{0DD8915E-DC14-41D6-9BB5-F49E1C265163}" destId="{73D947E0-108F-4D20-A71E-3CF329F97212}" srcOrd="0" destOrd="0" parTransId="{9D249532-A24D-4D8F-848A-9F42F2E486C9}" sibTransId="{AE813459-65AB-4FA9-B717-330DDA6DFA4E}"/>
    <dgm:cxn modelId="{5A5BA622-5DEB-48B9-88D9-C1DE36C711E5}" srcId="{B1AFA1AF-0FF8-45B3-A6D0-0E255A2F637D}" destId="{50418D2B-9486-42DE-AFDD-1D31420040FF}" srcOrd="0" destOrd="0" parTransId="{D5A17F6B-93F5-442B-938A-0F38C281BE88}" sibTransId="{1D87A0A5-8024-4710-846B-D5BFAC785107}"/>
    <dgm:cxn modelId="{711E093C-AD42-45A4-8D40-A2D39702062E}" srcId="{A2322D3A-7AC2-4C5C-9D7E-EAB2313D47D4}" destId="{8FE81FEC-2664-411F-AEB3-065F29F52751}" srcOrd="0" destOrd="0" parTransId="{BCBC007E-0269-421B-9C41-DE26D5C3A822}" sibTransId="{80230EB7-7230-4881-A631-309C07417378}"/>
    <dgm:cxn modelId="{77A55366-077C-403B-A9E1-B9C6B5CA3288}" type="presOf" srcId="{73D947E0-108F-4D20-A71E-3CF329F97212}" destId="{BDBD7220-3F85-45D2-BED6-5BBFBC23EAE3}" srcOrd="0" destOrd="0" presId="urn:microsoft.com/office/officeart/2016/7/layout/HorizontalActionList"/>
    <dgm:cxn modelId="{F942F56C-9025-4AA1-9B36-C5AE0A93B0F5}" srcId="{4F85505A-81B6-4FDA-A144-900B71DAD946}" destId="{FEB4A941-E9FA-4A86-A673-85FF34B35F20}" srcOrd="0" destOrd="0" parTransId="{39522508-BC4E-4DD5-A744-AFEFFE36DB74}" sibTransId="{97624CC8-6315-4683-B26C-C30D552DA5A6}"/>
    <dgm:cxn modelId="{B7F6ED6E-855A-4A7B-AE18-3BD04546002C}" type="presOf" srcId="{B1AFA1AF-0FF8-45B3-A6D0-0E255A2F637D}" destId="{C4F84DEA-2002-4D32-8E80-70EEE05E345A}" srcOrd="0" destOrd="0" presId="urn:microsoft.com/office/officeart/2016/7/layout/HorizontalActionList"/>
    <dgm:cxn modelId="{51563A4F-C0EB-47D6-B5BC-47A4E599AD4B}" srcId="{E9682B4F-0217-4B50-923E-C104AA24290F}" destId="{0EC0C300-11E4-45CF-8418-973585107209}" srcOrd="0" destOrd="0" parTransId="{1E4DD98E-100E-46B7-B24A-408BBF69E9FA}" sibTransId="{90FAB5D1-62B3-4FF6-A07D-EE607F529C32}"/>
    <dgm:cxn modelId="{DB2FE94F-ABF2-4ED9-BA53-D0C2C3481D9E}" srcId="{E9682B4F-0217-4B50-923E-C104AA24290F}" destId="{F30A4412-6446-46AB-A37B-B662AB5B4C7A}" srcOrd="1" destOrd="0" parTransId="{09D261DD-12E6-44BF-B5C3-8FBCB607EF25}" sibTransId="{E65E71BE-AE9F-4802-B557-F9773E9BC477}"/>
    <dgm:cxn modelId="{6291F24F-B536-4688-99BC-6A4CB5E15E15}" type="presOf" srcId="{4F85505A-81B6-4FDA-A144-900B71DAD946}" destId="{4132ECB1-6BEF-4935-AFA3-B2EAA48FDE7E}" srcOrd="0" destOrd="0" presId="urn:microsoft.com/office/officeart/2016/7/layout/HorizontalActionList"/>
    <dgm:cxn modelId="{2D633B56-E147-4EFC-B9EE-6C0413F329B0}" srcId="{0DD8915E-DC14-41D6-9BB5-F49E1C265163}" destId="{4F85505A-81B6-4FDA-A144-900B71DAD946}" srcOrd="3" destOrd="0" parTransId="{D9A96E25-7BBE-4DDD-8DDE-B4970D4340A8}" sibTransId="{68F74A88-49DC-44B1-BC0D-220A7B97601C}"/>
    <dgm:cxn modelId="{110097B3-0B24-42EE-9C79-845C028B379B}" type="presOf" srcId="{E9682B4F-0217-4B50-923E-C104AA24290F}" destId="{49B7F8FA-D256-41EF-9327-52A3551D9A60}" srcOrd="0" destOrd="0" presId="urn:microsoft.com/office/officeart/2016/7/layout/HorizontalActionList"/>
    <dgm:cxn modelId="{16CF24BB-2088-4F0C-AA99-4C0D80C036CE}" type="presOf" srcId="{B7144C91-B61D-455C-9F20-0CBA956046FC}" destId="{4FEB85EB-D046-4CDB-8A62-BBCE260C4490}" srcOrd="0" destOrd="1" presId="urn:microsoft.com/office/officeart/2016/7/layout/HorizontalActionList"/>
    <dgm:cxn modelId="{C54EA6C2-0E6B-42D8-9A4A-4456127A91A8}" type="presOf" srcId="{A2322D3A-7AC2-4C5C-9D7E-EAB2313D47D4}" destId="{59606EB9-9F10-4D12-A33F-A242FDCC0D0F}" srcOrd="0" destOrd="0" presId="urn:microsoft.com/office/officeart/2016/7/layout/HorizontalActionList"/>
    <dgm:cxn modelId="{553736C7-73EA-4CB0-A8FB-DC3D194E140C}" type="presOf" srcId="{F30A4412-6446-46AB-A37B-B662AB5B4C7A}" destId="{6B5FE59C-B471-448A-AA7A-B526DCC4D4CA}" srcOrd="0" destOrd="1" presId="urn:microsoft.com/office/officeart/2016/7/layout/HorizontalActionList"/>
    <dgm:cxn modelId="{E339F9C8-AD35-4E33-9434-788C81500EB2}" type="presOf" srcId="{8FE81FEC-2664-411F-AEB3-065F29F52751}" destId="{C8429E68-36DD-4F6A-A2F4-7CCDADCEFAD1}" srcOrd="0" destOrd="0" presId="urn:microsoft.com/office/officeart/2016/7/layout/HorizontalActionList"/>
    <dgm:cxn modelId="{6C23D0C9-74B2-4C8B-AB2F-A03B3B0EBE56}" srcId="{0DD8915E-DC14-41D6-9BB5-F49E1C265163}" destId="{E9682B4F-0217-4B50-923E-C104AA24290F}" srcOrd="2" destOrd="0" parTransId="{E0F6C4AF-9BBB-4698-91D7-F9AE3EACBD5D}" sibTransId="{B8632E42-D7EB-4C31-877E-6F1B2801851A}"/>
    <dgm:cxn modelId="{381FE1CC-8184-4745-8EB3-6DE11655998D}" srcId="{73D947E0-108F-4D20-A71E-3CF329F97212}" destId="{30A490C8-22B4-4D68-875C-0F0DE2FF864D}" srcOrd="0" destOrd="0" parTransId="{035C64B0-4F0C-4FD1-BD23-B1D4C9887CBE}" sibTransId="{45495DA8-8707-41E3-A12B-FA5766269C44}"/>
    <dgm:cxn modelId="{179FAFCF-F878-464E-A8A6-1185EFA0E380}" srcId="{0DD8915E-DC14-41D6-9BB5-F49E1C265163}" destId="{A2322D3A-7AC2-4C5C-9D7E-EAB2313D47D4}" srcOrd="4" destOrd="0" parTransId="{4A8C15D4-B36F-4764-B4FF-F2AF790D3E17}" sibTransId="{84DE1C3A-3FC7-4DB3-88ED-33F65A71557A}"/>
    <dgm:cxn modelId="{8CB96BD1-8B01-481A-B525-C5C507C9951C}" type="presOf" srcId="{0EC0C300-11E4-45CF-8418-973585107209}" destId="{6B5FE59C-B471-448A-AA7A-B526DCC4D4CA}" srcOrd="0" destOrd="0" presId="urn:microsoft.com/office/officeart/2016/7/layout/HorizontalActionList"/>
    <dgm:cxn modelId="{36A4EED2-16DE-4F21-9B57-BD053CD7ED3D}" type="presOf" srcId="{FEB4A941-E9FA-4A86-A673-85FF34B35F20}" destId="{C42A8BDE-B838-475D-AFDE-17B60D744AB6}" srcOrd="0" destOrd="0" presId="urn:microsoft.com/office/officeart/2016/7/layout/HorizontalActionList"/>
    <dgm:cxn modelId="{BF1349D4-34AE-476D-8D7B-F3ABAB74304F}" type="presOf" srcId="{50418D2B-9486-42DE-AFDD-1D31420040FF}" destId="{4FEB85EB-D046-4CDB-8A62-BBCE260C4490}" srcOrd="0" destOrd="0" presId="urn:microsoft.com/office/officeart/2016/7/layout/HorizontalActionList"/>
    <dgm:cxn modelId="{8E18EAD5-1B11-48A9-9CA7-CE6EAC4F5256}" srcId="{B1AFA1AF-0FF8-45B3-A6D0-0E255A2F637D}" destId="{B7144C91-B61D-455C-9F20-0CBA956046FC}" srcOrd="1" destOrd="0" parTransId="{111D15A2-2715-4242-A41D-D95C5341CF38}" sibTransId="{E5930FF7-9963-42AE-8ED7-8C9BEBB15522}"/>
    <dgm:cxn modelId="{825BC9D8-F515-4FBF-8CF8-23CD32968E1D}" type="presOf" srcId="{0DD8915E-DC14-41D6-9BB5-F49E1C265163}" destId="{E4B4F7C4-5024-45F0-9FD7-C5068A1AE6C4}" srcOrd="0" destOrd="0" presId="urn:microsoft.com/office/officeart/2016/7/layout/HorizontalActionList"/>
    <dgm:cxn modelId="{E9D2B9D9-3B26-471C-AF45-E02D1C258CD3}" type="presParOf" srcId="{E4B4F7C4-5024-45F0-9FD7-C5068A1AE6C4}" destId="{473E2436-1BC1-4A6C-8568-5C38418F52D1}" srcOrd="0" destOrd="0" presId="urn:microsoft.com/office/officeart/2016/7/layout/HorizontalActionList"/>
    <dgm:cxn modelId="{A151C920-5872-4C88-8534-922E9C800B9B}" type="presParOf" srcId="{473E2436-1BC1-4A6C-8568-5C38418F52D1}" destId="{BDBD7220-3F85-45D2-BED6-5BBFBC23EAE3}" srcOrd="0" destOrd="0" presId="urn:microsoft.com/office/officeart/2016/7/layout/HorizontalActionList"/>
    <dgm:cxn modelId="{45373909-AB37-4D9A-936C-DC8447BC111D}" type="presParOf" srcId="{473E2436-1BC1-4A6C-8568-5C38418F52D1}" destId="{22359DD7-1BFB-4900-BAE6-6084F2F57988}" srcOrd="1" destOrd="0" presId="urn:microsoft.com/office/officeart/2016/7/layout/HorizontalActionList"/>
    <dgm:cxn modelId="{CFC7E7C1-85BC-47FC-BC11-D0BACA8440B9}" type="presParOf" srcId="{E4B4F7C4-5024-45F0-9FD7-C5068A1AE6C4}" destId="{38C65349-0C40-499F-9765-B6F38C2DC3C3}" srcOrd="1" destOrd="0" presId="urn:microsoft.com/office/officeart/2016/7/layout/HorizontalActionList"/>
    <dgm:cxn modelId="{86FF1107-69E9-4310-A0D8-2BF61292A72B}" type="presParOf" srcId="{E4B4F7C4-5024-45F0-9FD7-C5068A1AE6C4}" destId="{C6650FDC-3601-45F5-9125-6E3F90A53F8A}" srcOrd="2" destOrd="0" presId="urn:microsoft.com/office/officeart/2016/7/layout/HorizontalActionList"/>
    <dgm:cxn modelId="{1C7F1C64-2F3D-4695-A56C-92B1B848B0C2}" type="presParOf" srcId="{C6650FDC-3601-45F5-9125-6E3F90A53F8A}" destId="{C4F84DEA-2002-4D32-8E80-70EEE05E345A}" srcOrd="0" destOrd="0" presId="urn:microsoft.com/office/officeart/2016/7/layout/HorizontalActionList"/>
    <dgm:cxn modelId="{DC59A3FF-666D-48A7-B3BE-98A9F829402D}" type="presParOf" srcId="{C6650FDC-3601-45F5-9125-6E3F90A53F8A}" destId="{4FEB85EB-D046-4CDB-8A62-BBCE260C4490}" srcOrd="1" destOrd="0" presId="urn:microsoft.com/office/officeart/2016/7/layout/HorizontalActionList"/>
    <dgm:cxn modelId="{AAE65B9C-F662-4FAA-8FDB-82E7FB86BB24}" type="presParOf" srcId="{E4B4F7C4-5024-45F0-9FD7-C5068A1AE6C4}" destId="{40F59683-723F-44D1-8379-95635EED1AA8}" srcOrd="3" destOrd="0" presId="urn:microsoft.com/office/officeart/2016/7/layout/HorizontalActionList"/>
    <dgm:cxn modelId="{F5BE37E3-59D0-4D56-B08C-9B1D93695802}" type="presParOf" srcId="{E4B4F7C4-5024-45F0-9FD7-C5068A1AE6C4}" destId="{BB2E4F65-C461-40C3-BC82-6A29AA851F44}" srcOrd="4" destOrd="0" presId="urn:microsoft.com/office/officeart/2016/7/layout/HorizontalActionList"/>
    <dgm:cxn modelId="{1FC3B8DB-8632-4AA8-99E5-4F0C12504130}" type="presParOf" srcId="{BB2E4F65-C461-40C3-BC82-6A29AA851F44}" destId="{49B7F8FA-D256-41EF-9327-52A3551D9A60}" srcOrd="0" destOrd="0" presId="urn:microsoft.com/office/officeart/2016/7/layout/HorizontalActionList"/>
    <dgm:cxn modelId="{03A1CBF9-FFCE-4B8C-9850-8B297556CCF4}" type="presParOf" srcId="{BB2E4F65-C461-40C3-BC82-6A29AA851F44}" destId="{6B5FE59C-B471-448A-AA7A-B526DCC4D4CA}" srcOrd="1" destOrd="0" presId="urn:microsoft.com/office/officeart/2016/7/layout/HorizontalActionList"/>
    <dgm:cxn modelId="{BAB9C1C4-8A05-4AE7-B42E-55875981524E}" type="presParOf" srcId="{E4B4F7C4-5024-45F0-9FD7-C5068A1AE6C4}" destId="{A91542D9-4FB3-4302-AD03-3D6EF82E6748}" srcOrd="5" destOrd="0" presId="urn:microsoft.com/office/officeart/2016/7/layout/HorizontalActionList"/>
    <dgm:cxn modelId="{F7DEAAC8-FCAD-4F6B-92BD-91B8342F3277}" type="presParOf" srcId="{E4B4F7C4-5024-45F0-9FD7-C5068A1AE6C4}" destId="{1A7C3045-2DAF-4A19-82DB-79436B2E4575}" srcOrd="6" destOrd="0" presId="urn:microsoft.com/office/officeart/2016/7/layout/HorizontalActionList"/>
    <dgm:cxn modelId="{13555CA3-20BE-41F8-BD09-0BA8CEE1C702}" type="presParOf" srcId="{1A7C3045-2DAF-4A19-82DB-79436B2E4575}" destId="{4132ECB1-6BEF-4935-AFA3-B2EAA48FDE7E}" srcOrd="0" destOrd="0" presId="urn:microsoft.com/office/officeart/2016/7/layout/HorizontalActionList"/>
    <dgm:cxn modelId="{0848E8B2-6BD5-4CB6-B7E0-F8F1B1F78E2F}" type="presParOf" srcId="{1A7C3045-2DAF-4A19-82DB-79436B2E4575}" destId="{C42A8BDE-B838-475D-AFDE-17B60D744AB6}" srcOrd="1" destOrd="0" presId="urn:microsoft.com/office/officeart/2016/7/layout/HorizontalActionList"/>
    <dgm:cxn modelId="{FD5AD2F1-E5D1-4359-99EB-D3225676DF7F}" type="presParOf" srcId="{E4B4F7C4-5024-45F0-9FD7-C5068A1AE6C4}" destId="{D0DC94A3-770A-4810-A89A-7DB7918862F6}" srcOrd="7" destOrd="0" presId="urn:microsoft.com/office/officeart/2016/7/layout/HorizontalActionList"/>
    <dgm:cxn modelId="{2608DA2F-9259-4A20-98D1-9A5F5780B66F}" type="presParOf" srcId="{E4B4F7C4-5024-45F0-9FD7-C5068A1AE6C4}" destId="{647B2244-AC3A-441A-A6FB-6136FA04F429}" srcOrd="8" destOrd="0" presId="urn:microsoft.com/office/officeart/2016/7/layout/HorizontalActionList"/>
    <dgm:cxn modelId="{F55613FD-292F-4CCF-A44A-E9FC24D70E0E}" type="presParOf" srcId="{647B2244-AC3A-441A-A6FB-6136FA04F429}" destId="{59606EB9-9F10-4D12-A33F-A242FDCC0D0F}" srcOrd="0" destOrd="0" presId="urn:microsoft.com/office/officeart/2016/7/layout/HorizontalActionList"/>
    <dgm:cxn modelId="{7B4FE576-C66F-4D92-B6AC-DA1D068316E4}" type="presParOf" srcId="{647B2244-AC3A-441A-A6FB-6136FA04F429}" destId="{C8429E68-36DD-4F6A-A2F4-7CCDADCEFAD1}" srcOrd="1" destOrd="0" presId="urn:microsoft.com/office/officeart/2016/7/layout/Horizontal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D7220-3F85-45D2-BED6-5BBFBC23EAE3}">
      <dsp:nvSpPr>
        <dsp:cNvPr id="0" name=""/>
        <dsp:cNvSpPr/>
      </dsp:nvSpPr>
      <dsp:spPr>
        <a:xfrm>
          <a:off x="5131" y="323314"/>
          <a:ext cx="2011384" cy="60341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944" tIns="158944" rIns="158944" bIns="158944" numCol="1" spcCol="1270" anchor="ctr" anchorCtr="0">
          <a:noAutofit/>
        </a:bodyPr>
        <a:lstStyle/>
        <a:p>
          <a:pPr marL="0" lvl="0" indent="0" algn="ctr" defTabSz="914400" rtl="0" eaLnBrk="1" latinLnBrk="0" hangingPunct="1">
            <a:lnSpc>
              <a:spcPct val="90000"/>
            </a:lnSpc>
            <a:spcBef>
              <a:spcPct val="0"/>
            </a:spcBef>
            <a:spcAft>
              <a:spcPct val="35000"/>
            </a:spcAft>
            <a:buFont typeface="Arial" panose="020B0604020202020204" pitchFamily="34" charset="0"/>
            <a:buNone/>
          </a:pPr>
          <a:r>
            <a:rPr lang="en-US" sz="1600" b="0" i="0" u="none" kern="1200">
              <a:solidFill>
                <a:schemeClr val="tx1"/>
              </a:solidFill>
            </a:rPr>
            <a:t>Finish web design</a:t>
          </a:r>
          <a:endParaRPr lang="en-US" sz="1600" kern="1200" spc="150" baseline="0">
            <a:solidFill>
              <a:schemeClr val="tx1"/>
            </a:solidFill>
            <a:latin typeface="+mj-lt"/>
            <a:ea typeface="+mj-ea"/>
            <a:cs typeface="+mj-cs"/>
          </a:endParaRPr>
        </a:p>
      </dsp:txBody>
      <dsp:txXfrm>
        <a:off x="5131" y="323314"/>
        <a:ext cx="2011384" cy="603415"/>
      </dsp:txXfrm>
    </dsp:sp>
    <dsp:sp modelId="{22359DD7-1BFB-4900-BAE6-6084F2F57988}">
      <dsp:nvSpPr>
        <dsp:cNvPr id="0" name=""/>
        <dsp:cNvSpPr/>
      </dsp:nvSpPr>
      <dsp:spPr>
        <a:xfrm>
          <a:off x="13760" y="920158"/>
          <a:ext cx="2011384" cy="331909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8680" tIns="198680" rIns="198680" bIns="198680" numCol="1" spcCol="1270" anchor="t" anchorCtr="0">
          <a:noAutofit/>
        </a:bodyPr>
        <a:lstStyle/>
        <a:p>
          <a:pPr marL="0" lvl="0" indent="0" algn="l" defTabSz="711200">
            <a:lnSpc>
              <a:spcPct val="100000"/>
            </a:lnSpc>
            <a:spcBef>
              <a:spcPct val="0"/>
            </a:spcBef>
            <a:spcAft>
              <a:spcPct val="35000"/>
            </a:spcAft>
            <a:buNone/>
          </a:pPr>
          <a:r>
            <a:rPr lang="en-US" sz="1600" kern="1200"/>
            <a:t>Design front end visually and decide what features exactly we are going to implement. </a:t>
          </a:r>
          <a:endParaRPr lang="en-US" sz="1600" kern="1200" spc="50" baseline="0">
            <a:latin typeface="+mn-lt"/>
          </a:endParaRPr>
        </a:p>
      </dsp:txBody>
      <dsp:txXfrm>
        <a:off x="13760" y="920158"/>
        <a:ext cx="2011384" cy="3319091"/>
      </dsp:txXfrm>
    </dsp:sp>
    <dsp:sp modelId="{C4F84DEA-2002-4D32-8E80-70EEE05E345A}">
      <dsp:nvSpPr>
        <dsp:cNvPr id="0" name=""/>
        <dsp:cNvSpPr/>
      </dsp:nvSpPr>
      <dsp:spPr>
        <a:xfrm>
          <a:off x="2132933" y="316743"/>
          <a:ext cx="2011384" cy="60341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944" tIns="158944" rIns="158944" bIns="158944" numCol="1" spcCol="1270" anchor="ctr" anchorCtr="0">
          <a:noAutofit/>
        </a:bodyPr>
        <a:lstStyle/>
        <a:p>
          <a:pPr marL="0" lvl="0" indent="0" algn="ctr" defTabSz="711200">
            <a:lnSpc>
              <a:spcPct val="90000"/>
            </a:lnSpc>
            <a:spcBef>
              <a:spcPct val="0"/>
            </a:spcBef>
            <a:spcAft>
              <a:spcPct val="35000"/>
            </a:spcAft>
            <a:buNone/>
          </a:pPr>
          <a:r>
            <a:rPr lang="en-US" sz="1600" b="0" i="0" u="none" kern="1200">
              <a:solidFill>
                <a:schemeClr val="tx1"/>
              </a:solidFill>
            </a:rPr>
            <a:t>Set up </a:t>
          </a:r>
          <a:endParaRPr lang="en-US" sz="1600" kern="1200" spc="150" baseline="0">
            <a:solidFill>
              <a:schemeClr val="tx1"/>
            </a:solidFill>
            <a:latin typeface="Tenorite"/>
            <a:ea typeface="+mn-ea"/>
            <a:cs typeface="+mn-cs"/>
          </a:endParaRPr>
        </a:p>
      </dsp:txBody>
      <dsp:txXfrm>
        <a:off x="2132933" y="316743"/>
        <a:ext cx="2011384" cy="603415"/>
      </dsp:txXfrm>
    </dsp:sp>
    <dsp:sp modelId="{4FEB85EB-D046-4CDB-8A62-BBCE260C4490}">
      <dsp:nvSpPr>
        <dsp:cNvPr id="0" name=""/>
        <dsp:cNvSpPr/>
      </dsp:nvSpPr>
      <dsp:spPr>
        <a:xfrm>
          <a:off x="2132933" y="920158"/>
          <a:ext cx="2011384" cy="331909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8680" tIns="198680" rIns="198680" bIns="198680" numCol="1" spcCol="1270" anchor="t" anchorCtr="0">
          <a:noAutofit/>
        </a:bodyPr>
        <a:lstStyle/>
        <a:p>
          <a:pPr marL="0" lvl="0" indent="0" algn="l" defTabSz="711200">
            <a:lnSpc>
              <a:spcPct val="100000"/>
            </a:lnSpc>
            <a:spcBef>
              <a:spcPct val="0"/>
            </a:spcBef>
            <a:spcAft>
              <a:spcPct val="35000"/>
            </a:spcAft>
            <a:buNone/>
          </a:pPr>
          <a:r>
            <a:rPr lang="en-US" sz="1600" b="0" i="0" u="none" kern="1200"/>
            <a:t>Set up the AWS environment and build and test an hello world program.</a:t>
          </a:r>
          <a:endParaRPr lang="en-US" sz="1600" kern="1200" spc="50" baseline="0">
            <a:latin typeface="+mn-lt"/>
          </a:endParaRPr>
        </a:p>
        <a:p>
          <a:pPr marL="0" lvl="0" indent="0" algn="l" defTabSz="1600200">
            <a:lnSpc>
              <a:spcPct val="90000"/>
            </a:lnSpc>
            <a:spcBef>
              <a:spcPct val="0"/>
            </a:spcBef>
            <a:spcAft>
              <a:spcPct val="35000"/>
            </a:spcAft>
            <a:buNone/>
          </a:pPr>
          <a:endParaRPr lang="en-US" sz="3600" kern="1200"/>
        </a:p>
      </dsp:txBody>
      <dsp:txXfrm>
        <a:off x="2132933" y="920158"/>
        <a:ext cx="2011384" cy="3319091"/>
      </dsp:txXfrm>
    </dsp:sp>
    <dsp:sp modelId="{49B7F8FA-D256-41EF-9327-52A3551D9A60}">
      <dsp:nvSpPr>
        <dsp:cNvPr id="0" name=""/>
        <dsp:cNvSpPr/>
      </dsp:nvSpPr>
      <dsp:spPr>
        <a:xfrm>
          <a:off x="4252107" y="316743"/>
          <a:ext cx="2011384" cy="60341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944" tIns="158944" rIns="158944" bIns="158944" numCol="1" spcCol="1270" anchor="ctr" anchorCtr="0">
          <a:noAutofit/>
        </a:bodyPr>
        <a:lstStyle/>
        <a:p>
          <a:pPr marL="0" lvl="0" indent="0" algn="ctr" defTabSz="889000">
            <a:lnSpc>
              <a:spcPct val="90000"/>
            </a:lnSpc>
            <a:spcBef>
              <a:spcPct val="0"/>
            </a:spcBef>
            <a:spcAft>
              <a:spcPct val="35000"/>
            </a:spcAft>
            <a:buNone/>
          </a:pPr>
          <a:r>
            <a:rPr lang="en-US" sz="1600" b="0" i="0" u="none" kern="1200">
              <a:solidFill>
                <a:schemeClr val="tx1"/>
              </a:solidFill>
            </a:rPr>
            <a:t>Check</a:t>
          </a:r>
          <a:r>
            <a:rPr lang="en-US" sz="1600" b="0" i="0" u="none" kern="1200"/>
            <a:t> </a:t>
          </a:r>
          <a:endParaRPr lang="en-US" sz="1600" kern="1200" spc="150" baseline="0">
            <a:solidFill>
              <a:prstClr val="black"/>
            </a:solidFill>
            <a:latin typeface="Tenorite"/>
            <a:ea typeface="+mn-ea"/>
            <a:cs typeface="+mn-cs"/>
          </a:endParaRPr>
        </a:p>
      </dsp:txBody>
      <dsp:txXfrm>
        <a:off x="4252107" y="316743"/>
        <a:ext cx="2011384" cy="603415"/>
      </dsp:txXfrm>
    </dsp:sp>
    <dsp:sp modelId="{6B5FE59C-B471-448A-AA7A-B526DCC4D4CA}">
      <dsp:nvSpPr>
        <dsp:cNvPr id="0" name=""/>
        <dsp:cNvSpPr/>
      </dsp:nvSpPr>
      <dsp:spPr>
        <a:xfrm>
          <a:off x="4252107" y="920158"/>
          <a:ext cx="2011384" cy="331909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8680" tIns="198680" rIns="198680" bIns="198680" numCol="1" spcCol="1270" anchor="t" anchorCtr="0">
          <a:noAutofit/>
        </a:bodyPr>
        <a:lstStyle/>
        <a:p>
          <a:pPr marL="0" lvl="0" indent="0" algn="l" defTabSz="666750">
            <a:lnSpc>
              <a:spcPct val="100000"/>
            </a:lnSpc>
            <a:spcBef>
              <a:spcPct val="0"/>
            </a:spcBef>
            <a:spcAft>
              <a:spcPct val="35000"/>
            </a:spcAft>
            <a:buNone/>
          </a:pPr>
          <a:r>
            <a:rPr lang="en-US" sz="1400" b="0" i="0" u="none" kern="1200"/>
            <a:t>Check what we have created so far and decide what we exactly need to build the whole service including necessary web services, database structure, and APIs we are going to use on the client side.</a:t>
          </a:r>
          <a:endParaRPr lang="en-US" sz="1400" kern="1200" spc="50" baseline="0">
            <a:solidFill>
              <a:prstClr val="black">
                <a:hueOff val="0"/>
                <a:satOff val="0"/>
                <a:lumOff val="0"/>
                <a:alphaOff val="0"/>
              </a:prstClr>
            </a:solidFill>
            <a:latin typeface="Tenorite"/>
            <a:ea typeface="+mn-ea"/>
            <a:cs typeface="+mn-cs"/>
          </a:endParaRPr>
        </a:p>
        <a:p>
          <a:pPr marL="0" lvl="0" indent="0" algn="l" defTabSz="1600200">
            <a:lnSpc>
              <a:spcPct val="90000"/>
            </a:lnSpc>
            <a:spcBef>
              <a:spcPct val="0"/>
            </a:spcBef>
            <a:spcAft>
              <a:spcPct val="35000"/>
            </a:spcAft>
            <a:buNone/>
          </a:pPr>
          <a:endParaRPr lang="en-US" sz="3600" kern="1200"/>
        </a:p>
      </dsp:txBody>
      <dsp:txXfrm>
        <a:off x="4252107" y="920158"/>
        <a:ext cx="2011384" cy="3319091"/>
      </dsp:txXfrm>
    </dsp:sp>
    <dsp:sp modelId="{4132ECB1-6BEF-4935-AFA3-B2EAA48FDE7E}">
      <dsp:nvSpPr>
        <dsp:cNvPr id="0" name=""/>
        <dsp:cNvSpPr/>
      </dsp:nvSpPr>
      <dsp:spPr>
        <a:xfrm>
          <a:off x="6396423" y="316743"/>
          <a:ext cx="2011384" cy="60341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944" tIns="158944" rIns="158944" bIns="158944" numCol="1" spcCol="1270" anchor="ctr" anchorCtr="0">
          <a:noAutofit/>
        </a:bodyPr>
        <a:lstStyle/>
        <a:p>
          <a:pPr marL="0" lvl="0" indent="0" algn="ctr" defTabSz="711200">
            <a:lnSpc>
              <a:spcPct val="90000"/>
            </a:lnSpc>
            <a:spcBef>
              <a:spcPct val="0"/>
            </a:spcBef>
            <a:spcAft>
              <a:spcPct val="35000"/>
            </a:spcAft>
            <a:buNone/>
          </a:pPr>
          <a:r>
            <a:rPr lang="en-US" sz="1600" b="0" i="0" u="none" kern="1200">
              <a:solidFill>
                <a:schemeClr val="tx1"/>
              </a:solidFill>
            </a:rPr>
            <a:t>Start building the service</a:t>
          </a:r>
          <a:endParaRPr lang="en-US" sz="1600" kern="1200" spc="150" baseline="0">
            <a:solidFill>
              <a:schemeClr val="tx1"/>
            </a:solidFill>
            <a:latin typeface="Tenorite"/>
            <a:ea typeface="+mn-ea"/>
            <a:cs typeface="+mn-cs"/>
          </a:endParaRPr>
        </a:p>
      </dsp:txBody>
      <dsp:txXfrm>
        <a:off x="6396423" y="316743"/>
        <a:ext cx="2011384" cy="603415"/>
      </dsp:txXfrm>
    </dsp:sp>
    <dsp:sp modelId="{C42A8BDE-B838-475D-AFDE-17B60D744AB6}">
      <dsp:nvSpPr>
        <dsp:cNvPr id="0" name=""/>
        <dsp:cNvSpPr/>
      </dsp:nvSpPr>
      <dsp:spPr>
        <a:xfrm>
          <a:off x="6371281" y="920158"/>
          <a:ext cx="2011384" cy="331909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8680" tIns="198680" rIns="198680" bIns="198680" numCol="1" spcCol="1270" anchor="t" anchorCtr="0">
          <a:noAutofit/>
        </a:bodyPr>
        <a:lstStyle/>
        <a:p>
          <a:pPr marL="0" lvl="0" indent="0" algn="l" defTabSz="666750">
            <a:lnSpc>
              <a:spcPct val="100000"/>
            </a:lnSpc>
            <a:spcBef>
              <a:spcPct val="0"/>
            </a:spcBef>
            <a:spcAft>
              <a:spcPct val="35000"/>
            </a:spcAft>
            <a:buNone/>
          </a:pPr>
          <a:r>
            <a:rPr lang="en-US" sz="1600" b="0" i="0" u="none" kern="1200"/>
            <a:t>Start building the service (both backend and frontend)</a:t>
          </a:r>
          <a:endParaRPr lang="en-US" sz="1600" kern="1200" spc="50" baseline="0">
            <a:solidFill>
              <a:prstClr val="black">
                <a:hueOff val="0"/>
                <a:satOff val="0"/>
                <a:lumOff val="0"/>
                <a:alphaOff val="0"/>
              </a:prstClr>
            </a:solidFill>
            <a:latin typeface="Tenorite"/>
            <a:ea typeface="+mn-ea"/>
            <a:cs typeface="+mn-cs"/>
          </a:endParaRPr>
        </a:p>
      </dsp:txBody>
      <dsp:txXfrm>
        <a:off x="6371281" y="920158"/>
        <a:ext cx="2011384" cy="3319091"/>
      </dsp:txXfrm>
    </dsp:sp>
    <dsp:sp modelId="{59606EB9-9F10-4D12-A33F-A242FDCC0D0F}">
      <dsp:nvSpPr>
        <dsp:cNvPr id="0" name=""/>
        <dsp:cNvSpPr/>
      </dsp:nvSpPr>
      <dsp:spPr>
        <a:xfrm>
          <a:off x="8490455" y="316743"/>
          <a:ext cx="2011384" cy="60341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944" tIns="158944" rIns="158944" bIns="158944" numCol="1" spcCol="1270" anchor="ctr" anchorCtr="0">
          <a:noAutofit/>
        </a:bodyPr>
        <a:lstStyle/>
        <a:p>
          <a:pPr marL="0" lvl="0" indent="0" algn="ctr" defTabSz="889000">
            <a:lnSpc>
              <a:spcPct val="90000"/>
            </a:lnSpc>
            <a:spcBef>
              <a:spcPct val="0"/>
            </a:spcBef>
            <a:spcAft>
              <a:spcPct val="35000"/>
            </a:spcAft>
            <a:buNone/>
          </a:pPr>
          <a:r>
            <a:rPr lang="en-US" sz="1600" kern="1200" spc="150" baseline="0" err="1">
              <a:solidFill>
                <a:prstClr val="black"/>
              </a:solidFill>
              <a:latin typeface="Tenorite"/>
              <a:ea typeface="+mn-ea"/>
              <a:cs typeface="+mn-cs"/>
            </a:rPr>
            <a:t>Lanch</a:t>
          </a:r>
          <a:endParaRPr lang="en-US" sz="1600" kern="1200" spc="150" baseline="0">
            <a:solidFill>
              <a:prstClr val="black"/>
            </a:solidFill>
            <a:latin typeface="Tenorite"/>
            <a:ea typeface="+mn-ea"/>
            <a:cs typeface="+mn-cs"/>
          </a:endParaRPr>
        </a:p>
      </dsp:txBody>
      <dsp:txXfrm>
        <a:off x="8490455" y="316743"/>
        <a:ext cx="2011384" cy="603415"/>
      </dsp:txXfrm>
    </dsp:sp>
    <dsp:sp modelId="{C8429E68-36DD-4F6A-A2F4-7CCDADCEFAD1}">
      <dsp:nvSpPr>
        <dsp:cNvPr id="0" name=""/>
        <dsp:cNvSpPr/>
      </dsp:nvSpPr>
      <dsp:spPr>
        <a:xfrm>
          <a:off x="8504213" y="920158"/>
          <a:ext cx="2011384" cy="331909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666750" rtl="0">
            <a:lnSpc>
              <a:spcPct val="100000"/>
            </a:lnSpc>
            <a:spcBef>
              <a:spcPct val="0"/>
            </a:spcBef>
            <a:spcAft>
              <a:spcPct val="35000"/>
            </a:spcAft>
            <a:buNone/>
          </a:pPr>
          <a:r>
            <a:rPr lang="en-US" sz="1600" b="0" i="0" u="none" kern="1200"/>
            <a:t>Pilot run</a:t>
          </a:r>
        </a:p>
        <a:p>
          <a:pPr marL="0" lvl="0" indent="0" algn="l" defTabSz="666750" rtl="0">
            <a:lnSpc>
              <a:spcPct val="100000"/>
            </a:lnSpc>
            <a:spcBef>
              <a:spcPct val="0"/>
            </a:spcBef>
            <a:spcAft>
              <a:spcPct val="35000"/>
            </a:spcAft>
            <a:buNone/>
          </a:pPr>
          <a:endParaRPr lang="en-US" sz="1600" b="0" i="0" u="none" kern="1200" spc="50" baseline="0">
            <a:solidFill>
              <a:prstClr val="black">
                <a:hueOff val="0"/>
                <a:satOff val="0"/>
                <a:lumOff val="0"/>
                <a:alphaOff val="0"/>
              </a:prstClr>
            </a:solidFill>
            <a:latin typeface="Tenorite"/>
            <a:ea typeface="+mn-ea"/>
            <a:cs typeface="+mn-cs"/>
          </a:endParaRPr>
        </a:p>
        <a:p>
          <a:pPr marL="0" lvl="0" indent="0" algn="l" defTabSz="666750" rtl="0">
            <a:lnSpc>
              <a:spcPct val="100000"/>
            </a:lnSpc>
            <a:spcBef>
              <a:spcPct val="0"/>
            </a:spcBef>
            <a:spcAft>
              <a:spcPct val="35000"/>
            </a:spcAft>
            <a:buNone/>
          </a:pPr>
          <a:r>
            <a:rPr lang="en-US" sz="1600" b="0" i="0" u="none" kern="1200"/>
            <a:t>Final Report</a:t>
          </a:r>
          <a:endParaRPr lang="en-US" sz="1600" kern="1200" spc="50" baseline="0">
            <a:solidFill>
              <a:prstClr val="black">
                <a:hueOff val="0"/>
                <a:satOff val="0"/>
                <a:lumOff val="0"/>
                <a:alphaOff val="0"/>
              </a:prstClr>
            </a:solidFill>
            <a:latin typeface="Tenorite"/>
            <a:ea typeface="+mn-ea"/>
            <a:cs typeface="+mn-cs"/>
          </a:endParaRPr>
        </a:p>
      </dsp:txBody>
      <dsp:txXfrm>
        <a:off x="8504213" y="920158"/>
        <a:ext cx="2011384" cy="3319091"/>
      </dsp:txXfrm>
    </dsp:sp>
  </dsp:spTree>
</dsp:drawing>
</file>

<file path=ppt/diagrams/layout1.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7F456E-01A6-4013-ACA5-F5492591A2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84983A3-9B9B-4D61-97C9-B9E239A315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6F32FC-4BD9-442A-A8C6-51598C909FE3}" type="datetimeFigureOut">
              <a:rPr lang="en-US" smtClean="0"/>
              <a:t>12/13/2021</a:t>
            </a:fld>
            <a:endParaRPr lang="en-US"/>
          </a:p>
        </p:txBody>
      </p:sp>
      <p:sp>
        <p:nvSpPr>
          <p:cNvPr id="4" name="Footer Placeholder 3">
            <a:extLst>
              <a:ext uri="{FF2B5EF4-FFF2-40B4-BE49-F238E27FC236}">
                <a16:creationId xmlns:a16="http://schemas.microsoft.com/office/drawing/2014/main" id="{5EEABE74-7A97-4D17-8390-42ADD25C33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42C1DBD-1052-425E-BF3C-983304BED5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EEFA9E-C190-4F5C-8394-BD5F1CD55C02}" type="slidenum">
              <a:rPr lang="en-US" smtClean="0"/>
              <a:t>‹#›</a:t>
            </a:fld>
            <a:endParaRPr lang="en-US"/>
          </a:p>
        </p:txBody>
      </p:sp>
    </p:spTree>
    <p:extLst>
      <p:ext uri="{BB962C8B-B14F-4D97-AF65-F5344CB8AC3E}">
        <p14:creationId xmlns:p14="http://schemas.microsoft.com/office/powerpoint/2010/main" val="232480191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2-13T17:59:30.6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1,'1087'0,"-1036"2,77 14,-27-2,317 9,6-23,-171-2,218 2,-195 17,-92-2,-64-10,171 12,-229-12,388 31,8-21,-240-30,-2-17,4-1,135-13,-269 33,146-1,-76 16,-110-1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2-13T17:59:30.611"/>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41,'366'0,"-325"-2,79-15,-5 1,215 10,-203 8,-70-3,116 6,226 17,820-23,-1196 2,0 1,-1 1,1 1,24 8,-3-2,0-2,51 4,91-7,-142-3,71 12,-23-1,274-4,-291-9,-56 0,0 1,0 1,0 1,22 7,-10-2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2-13T17:59:30.612"/>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0 152,'32'0,"0"2,38 6,105 16,2 0,-115-14,109 17,3-13,173-15,-134-1,-116 3,204-9,-240 3,201-25,-168 13,156-6,-59 25,70-3,-39-25,19-1,25 26,-143 3,-93-3,-1-1,1-1,44-12,64-12,-10 8,55-5,105 20,-199 5,-52-3,-1-1,50-12,-65 11,18-3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6371FA-A98D-41E8-93F4-09945841298A}" type="datetimeFigureOut">
              <a:rPr lang="en-US" smtClean="0"/>
              <a:t>12/13/2021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289C57-55D7-40A4-A101-E74FAC7A092B}" type="slidenum">
              <a:rPr lang="en-US" smtClean="0"/>
              <a:t>‹#›</a:t>
            </a:fld>
            <a:endParaRPr lang="en-US"/>
          </a:p>
        </p:txBody>
      </p:sp>
    </p:spTree>
    <p:extLst>
      <p:ext uri="{BB962C8B-B14F-4D97-AF65-F5344CB8AC3E}">
        <p14:creationId xmlns:p14="http://schemas.microsoft.com/office/powerpoint/2010/main" val="2839902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Create a restaurant</a:t>
            </a:r>
          </a:p>
        </p:txBody>
      </p:sp>
      <p:sp>
        <p:nvSpPr>
          <p:cNvPr id="4" name="Slide Number Placeholder 3"/>
          <p:cNvSpPr>
            <a:spLocks noGrp="1"/>
          </p:cNvSpPr>
          <p:nvPr>
            <p:ph type="sldNum" sz="quarter" idx="5"/>
          </p:nvPr>
        </p:nvSpPr>
        <p:spPr/>
        <p:txBody>
          <a:bodyPr/>
          <a:lstStyle/>
          <a:p>
            <a:fld id="{22289C57-55D7-40A4-A101-E74FAC7A092B}" type="slidenum">
              <a:rPr lang="en-US" smtClean="0"/>
              <a:t>11</a:t>
            </a:fld>
            <a:endParaRPr lang="en-US"/>
          </a:p>
        </p:txBody>
      </p:sp>
    </p:spTree>
    <p:extLst>
      <p:ext uri="{BB962C8B-B14F-4D97-AF65-F5344CB8AC3E}">
        <p14:creationId xmlns:p14="http://schemas.microsoft.com/office/powerpoint/2010/main" val="1389929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Create Categories</a:t>
            </a:r>
          </a:p>
          <a:p>
            <a:endParaRPr lang="en-US"/>
          </a:p>
        </p:txBody>
      </p:sp>
      <p:sp>
        <p:nvSpPr>
          <p:cNvPr id="4" name="Slide Number Placeholder 3"/>
          <p:cNvSpPr>
            <a:spLocks noGrp="1"/>
          </p:cNvSpPr>
          <p:nvPr>
            <p:ph type="sldNum" sz="quarter" idx="5"/>
          </p:nvPr>
        </p:nvSpPr>
        <p:spPr/>
        <p:txBody>
          <a:bodyPr/>
          <a:lstStyle/>
          <a:p>
            <a:fld id="{22289C57-55D7-40A4-A101-E74FAC7A092B}" type="slidenum">
              <a:rPr lang="en-US" smtClean="0"/>
              <a:t>12</a:t>
            </a:fld>
            <a:endParaRPr lang="en-US"/>
          </a:p>
        </p:txBody>
      </p:sp>
    </p:spTree>
    <p:extLst>
      <p:ext uri="{BB962C8B-B14F-4D97-AF65-F5344CB8AC3E}">
        <p14:creationId xmlns:p14="http://schemas.microsoft.com/office/powerpoint/2010/main" val="2947917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Create Categories</a:t>
            </a:r>
          </a:p>
          <a:p>
            <a:endParaRPr lang="en-US"/>
          </a:p>
        </p:txBody>
      </p:sp>
      <p:sp>
        <p:nvSpPr>
          <p:cNvPr id="4" name="Slide Number Placeholder 3"/>
          <p:cNvSpPr>
            <a:spLocks noGrp="1"/>
          </p:cNvSpPr>
          <p:nvPr>
            <p:ph type="sldNum" sz="quarter" idx="5"/>
          </p:nvPr>
        </p:nvSpPr>
        <p:spPr/>
        <p:txBody>
          <a:bodyPr/>
          <a:lstStyle/>
          <a:p>
            <a:fld id="{22289C57-55D7-40A4-A101-E74FAC7A092B}" type="slidenum">
              <a:rPr lang="en-US" smtClean="0"/>
              <a:t>13</a:t>
            </a:fld>
            <a:endParaRPr lang="en-US"/>
          </a:p>
        </p:txBody>
      </p:sp>
    </p:spTree>
    <p:extLst>
      <p:ext uri="{BB962C8B-B14F-4D97-AF65-F5344CB8AC3E}">
        <p14:creationId xmlns:p14="http://schemas.microsoft.com/office/powerpoint/2010/main" val="728417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Create Categories</a:t>
            </a:r>
          </a:p>
          <a:p>
            <a:endParaRPr lang="en-US"/>
          </a:p>
        </p:txBody>
      </p:sp>
      <p:sp>
        <p:nvSpPr>
          <p:cNvPr id="4" name="Slide Number Placeholder 3"/>
          <p:cNvSpPr>
            <a:spLocks noGrp="1"/>
          </p:cNvSpPr>
          <p:nvPr>
            <p:ph type="sldNum" sz="quarter" idx="5"/>
          </p:nvPr>
        </p:nvSpPr>
        <p:spPr/>
        <p:txBody>
          <a:bodyPr/>
          <a:lstStyle/>
          <a:p>
            <a:fld id="{22289C57-55D7-40A4-A101-E74FAC7A092B}" type="slidenum">
              <a:rPr lang="en-US" smtClean="0"/>
              <a:t>14</a:t>
            </a:fld>
            <a:endParaRPr lang="en-US"/>
          </a:p>
        </p:txBody>
      </p:sp>
    </p:spTree>
    <p:extLst>
      <p:ext uri="{BB962C8B-B14F-4D97-AF65-F5344CB8AC3E}">
        <p14:creationId xmlns:p14="http://schemas.microsoft.com/office/powerpoint/2010/main" val="3394637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Create Categories</a:t>
            </a:r>
          </a:p>
          <a:p>
            <a:endParaRPr lang="en-US"/>
          </a:p>
        </p:txBody>
      </p:sp>
      <p:sp>
        <p:nvSpPr>
          <p:cNvPr id="4" name="Slide Number Placeholder 3"/>
          <p:cNvSpPr>
            <a:spLocks noGrp="1"/>
          </p:cNvSpPr>
          <p:nvPr>
            <p:ph type="sldNum" sz="quarter" idx="5"/>
          </p:nvPr>
        </p:nvSpPr>
        <p:spPr/>
        <p:txBody>
          <a:bodyPr/>
          <a:lstStyle/>
          <a:p>
            <a:fld id="{22289C57-55D7-40A4-A101-E74FAC7A092B}" type="slidenum">
              <a:rPr lang="en-US" smtClean="0"/>
              <a:t>15</a:t>
            </a:fld>
            <a:endParaRPr lang="en-US"/>
          </a:p>
        </p:txBody>
      </p:sp>
    </p:spTree>
    <p:extLst>
      <p:ext uri="{BB962C8B-B14F-4D97-AF65-F5344CB8AC3E}">
        <p14:creationId xmlns:p14="http://schemas.microsoft.com/office/powerpoint/2010/main" val="19582497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416040" y="4434840"/>
            <a:ext cx="4941771" cy="1122202"/>
          </a:xfrm>
        </p:spPr>
        <p:txBody>
          <a:bodyPr anchor="b">
            <a:noAutofit/>
          </a:bodyPr>
          <a:lstStyle>
            <a:lvl1pPr algn="l">
              <a:defRPr sz="3600" spc="150" baseline="0"/>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416041" y="5586890"/>
            <a:ext cx="4941770" cy="396660"/>
          </a:xfrm>
        </p:spPr>
        <p:txBody>
          <a:bodyPr>
            <a:norm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Graphic 7">
            <a:extLst>
              <a:ext uri="{FF2B5EF4-FFF2-40B4-BE49-F238E27FC236}">
                <a16:creationId xmlns:a16="http://schemas.microsoft.com/office/drawing/2014/main" id="{A04F1E16-9A84-4D0E-9706-79C396AF6A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358" t="23650" b="-1"/>
          <a:stretch/>
        </p:blipFill>
        <p:spPr>
          <a:xfrm>
            <a:off x="0" y="0"/>
            <a:ext cx="9488312" cy="5054323"/>
          </a:xfrm>
          <a:prstGeom prst="rect">
            <a:avLst/>
          </a:prstGeom>
        </p:spPr>
      </p:pic>
    </p:spTree>
    <p:extLst>
      <p:ext uri="{BB962C8B-B14F-4D97-AF65-F5344CB8AC3E}">
        <p14:creationId xmlns:p14="http://schemas.microsoft.com/office/powerpoint/2010/main" val="1776826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rt Art">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786F69D-D4FA-4075-A7EC-8D31A184F630}"/>
              </a:ext>
              <a:ext uri="{C183D7F6-B498-43B3-948B-1728B52AA6E4}">
                <adec:decorative xmlns:adec="http://schemas.microsoft.com/office/drawing/2017/decorative" val="1"/>
              </a:ext>
            </a:extLst>
          </p:cNvPr>
          <p:cNvGrpSpPr/>
          <p:nvPr userDrawn="1"/>
        </p:nvGrpSpPr>
        <p:grpSpPr>
          <a:xfrm>
            <a:off x="0" y="0"/>
            <a:ext cx="2590800" cy="1027906"/>
            <a:chOff x="0" y="0"/>
            <a:chExt cx="2590800" cy="1027906"/>
          </a:xfrm>
        </p:grpSpPr>
        <p:cxnSp>
          <p:nvCxnSpPr>
            <p:cNvPr id="10" name="Straight Connector 9">
              <a:extLst>
                <a:ext uri="{FF2B5EF4-FFF2-40B4-BE49-F238E27FC236}">
                  <a16:creationId xmlns:a16="http://schemas.microsoft.com/office/drawing/2014/main" id="{66988B2D-0240-4256-8268-4B9FF1E72363}"/>
                </a:ext>
              </a:extLst>
            </p:cNvPr>
            <p:cNvCxnSpPr>
              <a:cxnSpLocks/>
            </p:cNvCxnSpPr>
            <p:nvPr userDrawn="1"/>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EEAAE1-3D04-41C3-B2D2-B3BEF34C3B27}"/>
                </a:ext>
              </a:extLst>
            </p:cNvPr>
            <p:cNvCxnSpPr>
              <a:cxnSpLocks/>
            </p:cNvCxnSpPr>
            <p:nvPr userDrawn="1"/>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7" name="SmartArt Placeholder 6">
            <a:extLst>
              <a:ext uri="{FF2B5EF4-FFF2-40B4-BE49-F238E27FC236}">
                <a16:creationId xmlns:a16="http://schemas.microsoft.com/office/drawing/2014/main" id="{156CA116-0F6E-4EE9-B34F-03BA07161A7A}"/>
              </a:ext>
            </a:extLst>
          </p:cNvPr>
          <p:cNvSpPr>
            <a:spLocks noGrp="1"/>
          </p:cNvSpPr>
          <p:nvPr>
            <p:ph type="dgm" sz="quarter" idx="15"/>
          </p:nvPr>
        </p:nvSpPr>
        <p:spPr>
          <a:xfrm>
            <a:off x="838200" y="2111375"/>
            <a:ext cx="10515600" cy="3744913"/>
          </a:xfrm>
        </p:spPr>
        <p:txBody>
          <a:bodyPr/>
          <a:lstStyle/>
          <a:p>
            <a:r>
              <a:rPr lang="en-US"/>
              <a:t>Click icon to add SmartArt graphic</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268311559"/>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2" name="Graphic 10">
            <a:extLst>
              <a:ext uri="{FF2B5EF4-FFF2-40B4-BE49-F238E27FC236}">
                <a16:creationId xmlns:a16="http://schemas.microsoft.com/office/drawing/2014/main" id="{9D2AF524-D4B4-4A3A-9CE4-EDAFE1D5A37B}"/>
              </a:ext>
              <a:ext uri="{C183D7F6-B498-43B3-948B-1728B52AA6E4}">
                <adec:decorative xmlns:adec="http://schemas.microsoft.com/office/drawing/2017/decorative" val="1"/>
              </a:ext>
            </a:extLst>
          </p:cNvPr>
          <p:cNvSpPr/>
          <p:nvPr/>
        </p:nvSpPr>
        <p:spPr>
          <a:xfrm>
            <a:off x="2113884" y="0"/>
            <a:ext cx="10078116" cy="6858000"/>
          </a:xfrm>
          <a:custGeom>
            <a:avLst/>
            <a:gdLst>
              <a:gd name="connsiteX0" fmla="*/ 3793236 w 10078116"/>
              <a:gd name="connsiteY0" fmla="*/ 6858000 h 6858000"/>
              <a:gd name="connsiteX1" fmla="*/ 0 w 10078116"/>
              <a:gd name="connsiteY1" fmla="*/ 0 h 6858000"/>
              <a:gd name="connsiteX2" fmla="*/ 10078116 w 10078116"/>
              <a:gd name="connsiteY2" fmla="*/ 0 h 6858000"/>
              <a:gd name="connsiteX3" fmla="*/ 10078116 w 1007811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078116" h="6858000">
                <a:moveTo>
                  <a:pt x="3793236" y="6858000"/>
                </a:moveTo>
                <a:lnTo>
                  <a:pt x="0" y="0"/>
                </a:lnTo>
                <a:lnTo>
                  <a:pt x="10078116" y="0"/>
                </a:lnTo>
                <a:lnTo>
                  <a:pt x="10078116" y="6858000"/>
                </a:lnTo>
                <a:close/>
              </a:path>
            </a:pathLst>
          </a:custGeom>
          <a:solidFill>
            <a:schemeClr val="accent1"/>
          </a:solid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E3987A5-99A6-4B33-BAAF-53159635382E}"/>
              </a:ext>
            </a:extLst>
          </p:cNvPr>
          <p:cNvSpPr>
            <a:spLocks noGrp="1"/>
          </p:cNvSpPr>
          <p:nvPr>
            <p:ph type="title" hasCustomPrompt="1"/>
          </p:nvPr>
        </p:nvSpPr>
        <p:spPr>
          <a:xfrm>
            <a:off x="838200" y="5509419"/>
            <a:ext cx="4082142" cy="585788"/>
          </a:xfrm>
        </p:spPr>
        <p:txBody>
          <a:bodyPr>
            <a:normAutofit/>
          </a:bodyPr>
          <a:lstStyle>
            <a:lvl1pPr>
              <a:defRPr lang="en-US" sz="2800" kern="1200" spc="150" baseline="0" dirty="0">
                <a:solidFill>
                  <a:schemeClr val="tx1"/>
                </a:solidFill>
                <a:latin typeface="+mj-lt"/>
                <a:ea typeface="+mj-ea"/>
                <a:cs typeface="+mj-cs"/>
              </a:defRPr>
            </a:lvl1pPr>
          </a:lstStyle>
          <a:p>
            <a:r>
              <a:rPr lang="en-US"/>
              <a:t>CLICK TO EDIT TITLE</a:t>
            </a:r>
          </a:p>
        </p:txBody>
      </p:sp>
      <p:sp>
        <p:nvSpPr>
          <p:cNvPr id="16" name="Text Placeholder 15">
            <a:extLst>
              <a:ext uri="{FF2B5EF4-FFF2-40B4-BE49-F238E27FC236}">
                <a16:creationId xmlns:a16="http://schemas.microsoft.com/office/drawing/2014/main" id="{3BABF6CA-407C-4BF0-8234-1321A676E756}"/>
              </a:ext>
            </a:extLst>
          </p:cNvPr>
          <p:cNvSpPr>
            <a:spLocks noGrp="1"/>
          </p:cNvSpPr>
          <p:nvPr>
            <p:ph type="body" sz="quarter" idx="13"/>
          </p:nvPr>
        </p:nvSpPr>
        <p:spPr>
          <a:xfrm>
            <a:off x="166074" y="1507772"/>
            <a:ext cx="2141764" cy="514350"/>
          </a:xfrm>
        </p:spPr>
        <p:txBody>
          <a:bodyPr anchor="ctr">
            <a:normAutofit/>
          </a:bodyPr>
          <a:lstStyle>
            <a:lvl1pPr marL="0" indent="0" algn="r">
              <a:buNone/>
              <a:defRPr sz="2000"/>
            </a:lvl1pPr>
          </a:lstStyle>
          <a:p>
            <a:pPr lvl="0"/>
            <a:r>
              <a:rPr lang="en-US"/>
              <a:t>Click to edit Master text styles</a:t>
            </a:r>
          </a:p>
        </p:txBody>
      </p:sp>
      <p:sp>
        <p:nvSpPr>
          <p:cNvPr id="17" name="Text Placeholder 15">
            <a:extLst>
              <a:ext uri="{FF2B5EF4-FFF2-40B4-BE49-F238E27FC236}">
                <a16:creationId xmlns:a16="http://schemas.microsoft.com/office/drawing/2014/main" id="{76D8129B-5B68-421C-968C-3663C86EFC7C}"/>
              </a:ext>
            </a:extLst>
          </p:cNvPr>
          <p:cNvSpPr>
            <a:spLocks noGrp="1"/>
          </p:cNvSpPr>
          <p:nvPr>
            <p:ph type="body" sz="quarter" idx="14"/>
          </p:nvPr>
        </p:nvSpPr>
        <p:spPr>
          <a:xfrm>
            <a:off x="732131" y="2584097"/>
            <a:ext cx="2141764" cy="514350"/>
          </a:xfrm>
        </p:spPr>
        <p:txBody>
          <a:bodyPr anchor="ctr">
            <a:normAutofit/>
          </a:bodyPr>
          <a:lstStyle>
            <a:lvl1pPr marL="0" indent="0" algn="r">
              <a:buNone/>
              <a:defRPr sz="2000"/>
            </a:lvl1pPr>
          </a:lstStyle>
          <a:p>
            <a:pPr lvl="0"/>
            <a:r>
              <a:rPr lang="en-US"/>
              <a:t>Click to edit Master text styles</a:t>
            </a:r>
          </a:p>
        </p:txBody>
      </p:sp>
      <p:sp>
        <p:nvSpPr>
          <p:cNvPr id="18" name="Text Placeholder 15">
            <a:extLst>
              <a:ext uri="{FF2B5EF4-FFF2-40B4-BE49-F238E27FC236}">
                <a16:creationId xmlns:a16="http://schemas.microsoft.com/office/drawing/2014/main" id="{6C741DCA-8EBD-44F5-9D38-E938A628ADCD}"/>
              </a:ext>
            </a:extLst>
          </p:cNvPr>
          <p:cNvSpPr>
            <a:spLocks noGrp="1"/>
          </p:cNvSpPr>
          <p:nvPr>
            <p:ph type="body" sz="quarter" idx="15"/>
          </p:nvPr>
        </p:nvSpPr>
        <p:spPr>
          <a:xfrm>
            <a:off x="1338556" y="3660422"/>
            <a:ext cx="2141764" cy="514350"/>
          </a:xfrm>
        </p:spPr>
        <p:txBody>
          <a:bodyPr anchor="ctr">
            <a:normAutofit/>
          </a:bodyPr>
          <a:lstStyle>
            <a:lvl1pPr marL="0" indent="0" algn="r">
              <a:buNone/>
              <a:defRPr sz="2000"/>
            </a:lvl1pPr>
          </a:lstStyle>
          <a:p>
            <a:pPr lvl="0"/>
            <a:r>
              <a:rPr lang="en-US"/>
              <a:t>Click to edit Master text styles</a:t>
            </a:r>
          </a:p>
        </p:txBody>
      </p:sp>
      <p:sp>
        <p:nvSpPr>
          <p:cNvPr id="19" name="Text Placeholder 15">
            <a:extLst>
              <a:ext uri="{FF2B5EF4-FFF2-40B4-BE49-F238E27FC236}">
                <a16:creationId xmlns:a16="http://schemas.microsoft.com/office/drawing/2014/main" id="{5C43C6B1-A1BD-4A90-8B4B-F361C1BEDD26}"/>
              </a:ext>
            </a:extLst>
          </p:cNvPr>
          <p:cNvSpPr>
            <a:spLocks noGrp="1"/>
          </p:cNvSpPr>
          <p:nvPr>
            <p:ph type="body" sz="quarter" idx="16"/>
          </p:nvPr>
        </p:nvSpPr>
        <p:spPr>
          <a:xfrm>
            <a:off x="1922756" y="4736748"/>
            <a:ext cx="2141764" cy="514350"/>
          </a:xfrm>
        </p:spPr>
        <p:txBody>
          <a:bodyPr anchor="ctr">
            <a:normAutofit/>
          </a:bodyPr>
          <a:lstStyle>
            <a:lvl1pPr marL="0" indent="0" algn="r">
              <a:buNone/>
              <a:defRPr sz="2000"/>
            </a:lvl1pPr>
          </a:lstStyle>
          <a:p>
            <a:pPr lvl="0"/>
            <a:r>
              <a:rPr lang="en-US"/>
              <a:t>Click to edit Master text styles</a:t>
            </a:r>
          </a:p>
        </p:txBody>
      </p:sp>
      <p:sp>
        <p:nvSpPr>
          <p:cNvPr id="34" name="Text Placeholder 15">
            <a:extLst>
              <a:ext uri="{FF2B5EF4-FFF2-40B4-BE49-F238E27FC236}">
                <a16:creationId xmlns:a16="http://schemas.microsoft.com/office/drawing/2014/main" id="{0C66E1BD-33F0-4B94-BF94-CD4698F85C3D}"/>
              </a:ext>
            </a:extLst>
          </p:cNvPr>
          <p:cNvSpPr>
            <a:spLocks noGrp="1"/>
          </p:cNvSpPr>
          <p:nvPr>
            <p:ph type="body" sz="quarter" idx="17" hasCustomPrompt="1"/>
          </p:nvPr>
        </p:nvSpPr>
        <p:spPr>
          <a:xfrm>
            <a:off x="4401536" y="1613528"/>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5" name="Text Placeholder 15">
            <a:extLst>
              <a:ext uri="{FF2B5EF4-FFF2-40B4-BE49-F238E27FC236}">
                <a16:creationId xmlns:a16="http://schemas.microsoft.com/office/drawing/2014/main" id="{2D4661B1-6559-407A-9AEC-A46A0570AE8F}"/>
              </a:ext>
            </a:extLst>
          </p:cNvPr>
          <p:cNvSpPr>
            <a:spLocks noGrp="1"/>
          </p:cNvSpPr>
          <p:nvPr>
            <p:ph type="body" sz="quarter" idx="18" hasCustomPrompt="1"/>
          </p:nvPr>
        </p:nvSpPr>
        <p:spPr>
          <a:xfrm>
            <a:off x="4986029" y="2682564"/>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6" name="Text Placeholder 15">
            <a:extLst>
              <a:ext uri="{FF2B5EF4-FFF2-40B4-BE49-F238E27FC236}">
                <a16:creationId xmlns:a16="http://schemas.microsoft.com/office/drawing/2014/main" id="{DCC983F7-6A25-42C0-811C-EA32138C5B80}"/>
              </a:ext>
            </a:extLst>
          </p:cNvPr>
          <p:cNvSpPr>
            <a:spLocks noGrp="1"/>
          </p:cNvSpPr>
          <p:nvPr>
            <p:ph type="body" sz="quarter" idx="19" hasCustomPrompt="1"/>
          </p:nvPr>
        </p:nvSpPr>
        <p:spPr>
          <a:xfrm>
            <a:off x="5576938" y="3755394"/>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7" name="Text Placeholder 15">
            <a:extLst>
              <a:ext uri="{FF2B5EF4-FFF2-40B4-BE49-F238E27FC236}">
                <a16:creationId xmlns:a16="http://schemas.microsoft.com/office/drawing/2014/main" id="{E83DA0EB-27DD-416A-8DA5-4AFDC8587E5C}"/>
              </a:ext>
            </a:extLst>
          </p:cNvPr>
          <p:cNvSpPr>
            <a:spLocks noGrp="1"/>
          </p:cNvSpPr>
          <p:nvPr>
            <p:ph type="body" sz="quarter" idx="20" hasCustomPrompt="1"/>
          </p:nvPr>
        </p:nvSpPr>
        <p:spPr>
          <a:xfrm>
            <a:off x="6175280" y="4824430"/>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5" name="Date Placeholder 4">
            <a:extLst>
              <a:ext uri="{FF2B5EF4-FFF2-40B4-BE49-F238E27FC236}">
                <a16:creationId xmlns:a16="http://schemas.microsoft.com/office/drawing/2014/main" id="{874DC36F-5D3E-439D-80B5-32633FC34434}"/>
              </a:ext>
            </a:extLst>
          </p:cNvPr>
          <p:cNvSpPr>
            <a:spLocks noGrp="1"/>
          </p:cNvSpPr>
          <p:nvPr>
            <p:ph type="dt" sz="half" idx="10"/>
          </p:nvPr>
        </p:nvSpPr>
        <p:spPr/>
        <p:txBody>
          <a:bodyPr/>
          <a:lstStyle>
            <a:lvl1pPr>
              <a:defRPr sz="900">
                <a:solidFill>
                  <a:srgbClr val="898989"/>
                </a:solidFill>
              </a:defRPr>
            </a:lvl1pPr>
          </a:lstStyle>
          <a:p>
            <a:r>
              <a:rPr lang="en-US"/>
              <a:t>20XX</a:t>
            </a:r>
          </a:p>
        </p:txBody>
      </p:sp>
      <p:sp>
        <p:nvSpPr>
          <p:cNvPr id="6" name="Footer Placeholder 5">
            <a:extLst>
              <a:ext uri="{FF2B5EF4-FFF2-40B4-BE49-F238E27FC236}">
                <a16:creationId xmlns:a16="http://schemas.microsoft.com/office/drawing/2014/main" id="{6C710A8A-CEC9-4787-A745-C28DD965F7DD}"/>
              </a:ext>
            </a:extLst>
          </p:cNvPr>
          <p:cNvSpPr>
            <a:spLocks noGrp="1"/>
          </p:cNvSpPr>
          <p:nvPr>
            <p:ph type="ftr" sz="quarter" idx="11"/>
          </p:nvPr>
        </p:nvSpPr>
        <p:spPr>
          <a:xfrm>
            <a:off x="6749143" y="6356350"/>
            <a:ext cx="3775981" cy="365125"/>
          </a:xfrm>
        </p:spPr>
        <p:txBody>
          <a:bodyPr/>
          <a:lstStyle>
            <a:lvl1pPr>
              <a:defRPr sz="900"/>
            </a:lvl1pPr>
          </a:lstStyle>
          <a:p>
            <a:r>
              <a:rPr lang="en-US"/>
              <a:t>PRESENTATION TITLE</a:t>
            </a:r>
          </a:p>
        </p:txBody>
      </p:sp>
      <p:sp>
        <p:nvSpPr>
          <p:cNvPr id="7" name="Slide Number Placeholder 6">
            <a:extLst>
              <a:ext uri="{FF2B5EF4-FFF2-40B4-BE49-F238E27FC236}">
                <a16:creationId xmlns:a16="http://schemas.microsoft.com/office/drawing/2014/main" id="{4162BD04-8F01-472A-9456-4702A2218BB5}"/>
              </a:ext>
            </a:extLst>
          </p:cNvPr>
          <p:cNvSpPr>
            <a:spLocks noGrp="1"/>
          </p:cNvSpPr>
          <p:nvPr>
            <p:ph type="sldNum" sz="quarter" idx="12"/>
          </p:nvPr>
        </p:nvSpPr>
        <p:spPr>
          <a:xfrm>
            <a:off x="10810874" y="6356350"/>
            <a:ext cx="542925" cy="365125"/>
          </a:xfrm>
        </p:spPr>
        <p:txBody>
          <a:bodyPr/>
          <a:lstStyle>
            <a:lvl1pPr>
              <a:defRPr sz="900"/>
            </a:lvl1pPr>
          </a:lstStyle>
          <a:p>
            <a:fld id="{A49DFD55-3C28-40EF-9E31-A92D2E4017FF}" type="slidenum">
              <a:rPr lang="en-US" smtClean="0"/>
              <a:pPr/>
              <a:t>‹#›</a:t>
            </a:fld>
            <a:endParaRPr lang="en-US"/>
          </a:p>
        </p:txBody>
      </p:sp>
      <p:cxnSp>
        <p:nvCxnSpPr>
          <p:cNvPr id="3" name="Straight Connector 2">
            <a:extLst>
              <a:ext uri="{FF2B5EF4-FFF2-40B4-BE49-F238E27FC236}">
                <a16:creationId xmlns:a16="http://schemas.microsoft.com/office/drawing/2014/main" id="{D3795F91-C721-4363-956D-756673AE7957}"/>
              </a:ext>
              <a:ext uri="{C183D7F6-B498-43B3-948B-1728B52AA6E4}">
                <adec:decorative xmlns:adec="http://schemas.microsoft.com/office/drawing/2017/decorative" val="1"/>
              </a:ext>
            </a:extLst>
          </p:cNvPr>
          <p:cNvCxnSpPr>
            <a:cxnSpLocks/>
          </p:cNvCxnSpPr>
          <p:nvPr userDrawn="1"/>
        </p:nvCxnSpPr>
        <p:spPr>
          <a:xfrm>
            <a:off x="4353515" y="502393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4" name="Straight Connector 3">
            <a:extLst>
              <a:ext uri="{FF2B5EF4-FFF2-40B4-BE49-F238E27FC236}">
                <a16:creationId xmlns:a16="http://schemas.microsoft.com/office/drawing/2014/main" id="{8AC14461-E27D-413D-B31A-47B74646AF25}"/>
              </a:ext>
              <a:ext uri="{C183D7F6-B498-43B3-948B-1728B52AA6E4}">
                <adec:decorative xmlns:adec="http://schemas.microsoft.com/office/drawing/2017/decorative" val="1"/>
              </a:ext>
            </a:extLst>
          </p:cNvPr>
          <p:cNvCxnSpPr>
            <a:cxnSpLocks/>
          </p:cNvCxnSpPr>
          <p:nvPr userDrawn="1"/>
        </p:nvCxnSpPr>
        <p:spPr>
          <a:xfrm>
            <a:off x="3759917" y="3948451"/>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4D6AEA4C-7710-4829-BA87-8DD77F15932C}"/>
              </a:ext>
              <a:ext uri="{C183D7F6-B498-43B3-948B-1728B52AA6E4}">
                <adec:decorative xmlns:adec="http://schemas.microsoft.com/office/drawing/2017/decorative" val="1"/>
              </a:ext>
            </a:extLst>
          </p:cNvPr>
          <p:cNvCxnSpPr>
            <a:cxnSpLocks/>
          </p:cNvCxnSpPr>
          <p:nvPr userDrawn="1"/>
        </p:nvCxnSpPr>
        <p:spPr>
          <a:xfrm>
            <a:off x="3173453" y="2872686"/>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9" name="Straight Connector 8">
            <a:extLst>
              <a:ext uri="{FF2B5EF4-FFF2-40B4-BE49-F238E27FC236}">
                <a16:creationId xmlns:a16="http://schemas.microsoft.com/office/drawing/2014/main" id="{E9BD473E-6203-491C-87AC-54AC0AB23333}"/>
              </a:ext>
              <a:ext uri="{C183D7F6-B498-43B3-948B-1728B52AA6E4}">
                <adec:decorative xmlns:adec="http://schemas.microsoft.com/office/drawing/2017/decorative" val="1"/>
              </a:ext>
            </a:extLst>
          </p:cNvPr>
          <p:cNvCxnSpPr>
            <a:cxnSpLocks/>
          </p:cNvCxnSpPr>
          <p:nvPr userDrawn="1"/>
        </p:nvCxnSpPr>
        <p:spPr>
          <a:xfrm>
            <a:off x="2586263" y="179608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165259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Two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2933700" y="892177"/>
            <a:ext cx="8421688" cy="1325563"/>
          </a:xfrm>
        </p:spPr>
        <p:txBody>
          <a:bodyPr>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933700" y="2776936"/>
            <a:ext cx="3924300"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2933700" y="3834606"/>
            <a:ext cx="3924300"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410173" y="2776936"/>
            <a:ext cx="3943627"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7410173" y="3834606"/>
            <a:ext cx="3943627"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a:p>
        </p:txBody>
      </p:sp>
      <p:pic>
        <p:nvPicPr>
          <p:cNvPr id="11" name="Graphic 10">
            <a:extLst>
              <a:ext uri="{FF2B5EF4-FFF2-40B4-BE49-F238E27FC236}">
                <a16:creationId xmlns:a16="http://schemas.microsoft.com/office/drawing/2014/main" id="{EE24E1DB-1F20-4C28-8069-D9219D1F8BB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434" t="20278" b="22673"/>
          <a:stretch/>
        </p:blipFill>
        <p:spPr>
          <a:xfrm>
            <a:off x="25785" y="0"/>
            <a:ext cx="4368030" cy="3912394"/>
          </a:xfrm>
          <a:prstGeom prst="rect">
            <a:avLst/>
          </a:prstGeom>
        </p:spPr>
      </p:pic>
    </p:spTree>
    <p:extLst>
      <p:ext uri="{BB962C8B-B14F-4D97-AF65-F5344CB8AC3E}">
        <p14:creationId xmlns:p14="http://schemas.microsoft.com/office/powerpoint/2010/main" val="2432451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43104" y="2776936"/>
            <a:ext cx="2882475"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243104"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4647665" y="2776936"/>
            <a:ext cx="2896671"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647665" y="3834606"/>
            <a:ext cx="2896671"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8066421" y="2776936"/>
            <a:ext cx="2882475"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8066421"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a:p>
        </p:txBody>
      </p:sp>
      <p:grpSp>
        <p:nvGrpSpPr>
          <p:cNvPr id="10" name="Group 9">
            <a:extLst>
              <a:ext uri="{FF2B5EF4-FFF2-40B4-BE49-F238E27FC236}">
                <a16:creationId xmlns:a16="http://schemas.microsoft.com/office/drawing/2014/main" id="{B2368EF4-1233-48C7-8DB5-75844BFCD594}"/>
              </a:ext>
              <a:ext uri="{C183D7F6-B498-43B3-948B-1728B52AA6E4}">
                <adec:decorative xmlns:adec="http://schemas.microsoft.com/office/drawing/2017/decorative" val="1"/>
              </a:ext>
            </a:extLst>
          </p:cNvPr>
          <p:cNvGrpSpPr/>
          <p:nvPr userDrawn="1"/>
        </p:nvGrpSpPr>
        <p:grpSpPr>
          <a:xfrm>
            <a:off x="0" y="0"/>
            <a:ext cx="2238376" cy="3105150"/>
            <a:chOff x="0" y="0"/>
            <a:chExt cx="2238376" cy="3105150"/>
          </a:xfrm>
        </p:grpSpPr>
        <p:cxnSp>
          <p:nvCxnSpPr>
            <p:cNvPr id="16" name="Straight Connector 15">
              <a:extLst>
                <a:ext uri="{FF2B5EF4-FFF2-40B4-BE49-F238E27FC236}">
                  <a16:creationId xmlns:a16="http://schemas.microsoft.com/office/drawing/2014/main" id="{463D7850-C2A6-43CE-BBE4-8E81A0A593BF}"/>
                </a:ext>
              </a:extLst>
            </p:cNvPr>
            <p:cNvCxnSpPr>
              <a:cxnSpLocks/>
            </p:cNvCxnSpPr>
            <p:nvPr userDrawn="1"/>
          </p:nvCxnSpPr>
          <p:spPr>
            <a:xfrm flipH="1">
              <a:off x="0" y="0"/>
              <a:ext cx="1238250" cy="31051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Lst>
            </p:cNvPr>
            <p:cNvCxnSpPr>
              <a:cxnSpLocks/>
            </p:cNvCxnSpPr>
            <p:nvPr userDrawn="1"/>
          </p:nvCxnSpPr>
          <p:spPr>
            <a:xfrm flipH="1">
              <a:off x="0" y="0"/>
              <a:ext cx="2238376" cy="2476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18896713"/>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5476875" y="1671639"/>
            <a:ext cx="5111750"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5476875" y="3660774"/>
            <a:ext cx="5111750" cy="1525588"/>
          </a:xfrm>
        </p:spPr>
        <p:txBody>
          <a:bodyPr>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4" name="Group 3">
            <a:extLst>
              <a:ext uri="{FF2B5EF4-FFF2-40B4-BE49-F238E27FC236}">
                <a16:creationId xmlns:a16="http://schemas.microsoft.com/office/drawing/2014/main" id="{D74AA03A-263D-4B5F-B05B-7D6923A9A4D3}"/>
              </a:ext>
            </a:extLst>
          </p:cNvPr>
          <p:cNvGrpSpPr/>
          <p:nvPr userDrawn="1"/>
        </p:nvGrpSpPr>
        <p:grpSpPr>
          <a:xfrm>
            <a:off x="0" y="0"/>
            <a:ext cx="4762501" cy="5186363"/>
            <a:chOff x="0" y="0"/>
            <a:chExt cx="4762501" cy="5186363"/>
          </a:xfrm>
        </p:grpSpPr>
        <p:cxnSp>
          <p:nvCxnSpPr>
            <p:cNvPr id="23" name="Straight Connector 22">
              <a:extLst>
                <a:ext uri="{FF2B5EF4-FFF2-40B4-BE49-F238E27FC236}">
                  <a16:creationId xmlns:a16="http://schemas.microsoft.com/office/drawing/2014/main" id="{D87F08D6-2CA7-4A5A-BE34-07113DCA535D}"/>
                </a:ext>
              </a:extLst>
            </p:cNvPr>
            <p:cNvCxnSpPr>
              <a:cxnSpLocks/>
            </p:cNvCxnSpPr>
            <p:nvPr userDrawn="1"/>
          </p:nvCxnSpPr>
          <p:spPr>
            <a:xfrm flipH="1" flipV="1">
              <a:off x="0" y="876300"/>
              <a:ext cx="4762500" cy="1628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68C87F-B9C3-4DFF-8454-F3F52CE4346B}"/>
                </a:ext>
              </a:extLst>
            </p:cNvPr>
            <p:cNvCxnSpPr>
              <a:cxnSpLocks/>
            </p:cNvCxnSpPr>
            <p:nvPr userDrawn="1"/>
          </p:nvCxnSpPr>
          <p:spPr>
            <a:xfrm flipH="1" flipV="1">
              <a:off x="2638425" y="0"/>
              <a:ext cx="2124076" cy="5186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Date Placeholder 6">
            <a:extLst>
              <a:ext uri="{FF2B5EF4-FFF2-40B4-BE49-F238E27FC236}">
                <a16:creationId xmlns:a16="http://schemas.microsoft.com/office/drawing/2014/main" id="{71F34533-9677-48AF-9374-976825F4BB7E}"/>
              </a:ext>
            </a:extLst>
          </p:cNvPr>
          <p:cNvSpPr>
            <a:spLocks noGrp="1"/>
          </p:cNvSpPr>
          <p:nvPr>
            <p:ph type="dt" sz="half" idx="10"/>
          </p:nvPr>
        </p:nvSpPr>
        <p:spPr>
          <a:xfrm>
            <a:off x="838200" y="6356350"/>
            <a:ext cx="2743200" cy="365125"/>
          </a:xfrm>
        </p:spPr>
        <p:txBody>
          <a:bodyPr/>
          <a:lstStyle>
            <a:lvl1pPr>
              <a:defRPr sz="900"/>
            </a:lvl1pPr>
          </a:lstStyle>
          <a:p>
            <a:r>
              <a:rPr lang="en-US"/>
              <a:t>20XX</a:t>
            </a:r>
          </a:p>
        </p:txBody>
      </p:sp>
      <p:sp>
        <p:nvSpPr>
          <p:cNvPr id="22" name="Footer Placeholder 7">
            <a:extLst>
              <a:ext uri="{FF2B5EF4-FFF2-40B4-BE49-F238E27FC236}">
                <a16:creationId xmlns:a16="http://schemas.microsoft.com/office/drawing/2014/main" id="{4FAB8A26-B99E-4F96-8327-A932A14F2C03}"/>
              </a:ext>
            </a:extLst>
          </p:cNvPr>
          <p:cNvSpPr>
            <a:spLocks noGrp="1"/>
          </p:cNvSpPr>
          <p:nvPr>
            <p:ph type="ftr" sz="quarter" idx="11"/>
          </p:nvPr>
        </p:nvSpPr>
        <p:spPr>
          <a:xfrm>
            <a:off x="4038600" y="6356350"/>
            <a:ext cx="4114800" cy="365125"/>
          </a:xfrm>
        </p:spPr>
        <p:txBody>
          <a:bodyPr/>
          <a:lstStyle>
            <a:lvl1pPr>
              <a:defRPr sz="900"/>
            </a:lvl1pPr>
          </a:lstStyle>
          <a:p>
            <a:r>
              <a:rPr lang="en-US"/>
              <a:t>PRESENTATION TITLE</a:t>
            </a:r>
          </a:p>
        </p:txBody>
      </p:sp>
      <p:sp>
        <p:nvSpPr>
          <p:cNvPr id="24" name="Slide Number Placeholder 8">
            <a:extLst>
              <a:ext uri="{FF2B5EF4-FFF2-40B4-BE49-F238E27FC236}">
                <a16:creationId xmlns:a16="http://schemas.microsoft.com/office/drawing/2014/main" id="{EB0962D2-BCC3-48AB-A769-2A7327D29191}"/>
              </a:ext>
            </a:extLst>
          </p:cNvPr>
          <p:cNvSpPr>
            <a:spLocks noGrp="1"/>
          </p:cNvSpPr>
          <p:nvPr>
            <p:ph type="sldNum" sz="quarter" idx="12"/>
          </p:nvPr>
        </p:nvSpPr>
        <p:spPr>
          <a:xfrm>
            <a:off x="8610600" y="6356350"/>
            <a:ext cx="2743200" cy="365125"/>
          </a:xfrm>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917780591"/>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4267200" y="1615736"/>
            <a:ext cx="4179570" cy="1524735"/>
          </a:xfrm>
        </p:spPr>
        <p:txBody>
          <a:bodyPr anchor="b">
            <a:noAutofit/>
          </a:bodyPr>
          <a:lstStyle>
            <a:lvl1pPr algn="l">
              <a:defRPr sz="3600" spc="15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4267200" y="3238103"/>
            <a:ext cx="4179570" cy="1371997"/>
          </a:xfrm>
        </p:spPr>
        <p:txBody>
          <a:bodyPr>
            <a:normAutofit/>
          </a:bodyPr>
          <a:lstStyle>
            <a:lvl1pPr marL="0" indent="0" algn="l">
              <a:lnSpc>
                <a:spcPct val="150000"/>
              </a:lnSpc>
              <a:buNone/>
              <a:defRPr sz="14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Graphic 5">
            <a:extLst>
              <a:ext uri="{FF2B5EF4-FFF2-40B4-BE49-F238E27FC236}">
                <a16:creationId xmlns:a16="http://schemas.microsoft.com/office/drawing/2014/main" id="{ED3361C9-310A-4255-A94E-B77588962D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3176938" cy="6858000"/>
          </a:xfrm>
          <a:prstGeom prst="rect">
            <a:avLst/>
          </a:prstGeom>
        </p:spPr>
      </p:pic>
      <p:sp>
        <p:nvSpPr>
          <p:cNvPr id="9" name="Date Placeholder 6">
            <a:extLst>
              <a:ext uri="{FF2B5EF4-FFF2-40B4-BE49-F238E27FC236}">
                <a16:creationId xmlns:a16="http://schemas.microsoft.com/office/drawing/2014/main" id="{BF358517-D7B7-40D0-A9D0-B650C80898AC}"/>
              </a:ext>
            </a:extLst>
          </p:cNvPr>
          <p:cNvSpPr>
            <a:spLocks noGrp="1"/>
          </p:cNvSpPr>
          <p:nvPr>
            <p:ph type="dt" sz="half" idx="10"/>
          </p:nvPr>
        </p:nvSpPr>
        <p:spPr>
          <a:xfrm>
            <a:off x="4267200" y="6356350"/>
            <a:ext cx="1774371" cy="365125"/>
          </a:xfrm>
        </p:spPr>
        <p:txBody>
          <a:bodyPr/>
          <a:lstStyle>
            <a:lvl1pPr>
              <a:defRPr sz="900"/>
            </a:lvl1pPr>
          </a:lstStyle>
          <a:p>
            <a:r>
              <a:rPr lang="en-US"/>
              <a:t>20XX</a:t>
            </a:r>
          </a:p>
        </p:txBody>
      </p:sp>
      <p:sp>
        <p:nvSpPr>
          <p:cNvPr id="10" name="Footer Placeholder 7">
            <a:extLst>
              <a:ext uri="{FF2B5EF4-FFF2-40B4-BE49-F238E27FC236}">
                <a16:creationId xmlns:a16="http://schemas.microsoft.com/office/drawing/2014/main" id="{6026D44C-0B39-4DE1-A0FC-5615DDAAE3CE}"/>
              </a:ext>
            </a:extLst>
          </p:cNvPr>
          <p:cNvSpPr>
            <a:spLocks noGrp="1"/>
          </p:cNvSpPr>
          <p:nvPr>
            <p:ph type="ftr" sz="quarter" idx="11"/>
          </p:nvPr>
        </p:nvSpPr>
        <p:spPr>
          <a:xfrm>
            <a:off x="6479721" y="6356350"/>
            <a:ext cx="2661557" cy="365125"/>
          </a:xfrm>
        </p:spPr>
        <p:txBody>
          <a:bodyPr/>
          <a:lstStyle>
            <a:lvl1pPr>
              <a:defRPr sz="900"/>
            </a:lvl1pPr>
          </a:lstStyle>
          <a:p>
            <a:r>
              <a:rPr lang="en-US"/>
              <a:t>PRESENTATION TITLE</a:t>
            </a:r>
          </a:p>
        </p:txBody>
      </p:sp>
      <p:sp>
        <p:nvSpPr>
          <p:cNvPr id="11" name="Slide Number Placeholder 8">
            <a:extLst>
              <a:ext uri="{FF2B5EF4-FFF2-40B4-BE49-F238E27FC236}">
                <a16:creationId xmlns:a16="http://schemas.microsoft.com/office/drawing/2014/main" id="{0F8222B4-B618-42C4-8BDB-D2E4DF2F22C3}"/>
              </a:ext>
            </a:extLst>
          </p:cNvPr>
          <p:cNvSpPr>
            <a:spLocks noGrp="1"/>
          </p:cNvSpPr>
          <p:nvPr>
            <p:ph type="sldNum" sz="quarter" idx="12"/>
          </p:nvPr>
        </p:nvSpPr>
        <p:spPr>
          <a:xfrm>
            <a:off x="9579428" y="6356350"/>
            <a:ext cx="1774371" cy="365125"/>
          </a:xfrm>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1291140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514C6BF-376E-43E8-881D-2E767426990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8301" r="28341" b="23071"/>
          <a:stretch/>
        </p:blipFill>
        <p:spPr>
          <a:xfrm>
            <a:off x="5488815" y="0"/>
            <a:ext cx="6703185" cy="6858000"/>
          </a:xfrm>
          <a:prstGeom prst="rect">
            <a:avLst/>
          </a:prstGeom>
        </p:spPr>
      </p:pic>
      <p:sp>
        <p:nvSpPr>
          <p:cNvPr id="2" name="Title 1">
            <a:extLst>
              <a:ext uri="{FF2B5EF4-FFF2-40B4-BE49-F238E27FC236}">
                <a16:creationId xmlns:a16="http://schemas.microsoft.com/office/drawing/2014/main" id="{3F0A9B92-C2D0-466A-A680-A35832C452B3}"/>
              </a:ext>
            </a:extLst>
          </p:cNvPr>
          <p:cNvSpPr>
            <a:spLocks noGrp="1"/>
          </p:cNvSpPr>
          <p:nvPr>
            <p:ph type="title" hasCustomPrompt="1"/>
          </p:nvPr>
        </p:nvSpPr>
        <p:spPr>
          <a:xfrm>
            <a:off x="1333500" y="1020445"/>
            <a:ext cx="2895600" cy="1325563"/>
          </a:xfrm>
        </p:spPr>
        <p:txBody>
          <a:bodyPr anchor="b">
            <a:normAutofit/>
          </a:bodyPr>
          <a:lstStyle>
            <a:lvl1pPr>
              <a:defRPr sz="2800" spc="150" baseline="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DA41CE6-5A88-4C5C-B2A4-6A5D2153B16F}"/>
              </a:ext>
            </a:extLst>
          </p:cNvPr>
          <p:cNvSpPr>
            <a:spLocks noGrp="1"/>
          </p:cNvSpPr>
          <p:nvPr>
            <p:ph idx="1"/>
          </p:nvPr>
        </p:nvSpPr>
        <p:spPr>
          <a:xfrm>
            <a:off x="1333500" y="2924175"/>
            <a:ext cx="2895600" cy="2519363"/>
          </a:xfrm>
        </p:spPr>
        <p:txBody>
          <a:bodyPr>
            <a:normAutofit/>
          </a:bodyPr>
          <a:lstStyle>
            <a:lvl1pPr marL="0" indent="0">
              <a:lnSpc>
                <a:spcPct val="150000"/>
              </a:lnSpc>
              <a:buNone/>
              <a:defRPr sz="1400">
                <a:solidFill>
                  <a:schemeClr val="bg1"/>
                </a:solidFill>
              </a:defRPr>
            </a:lvl1pPr>
            <a:lvl2pPr marL="457200" indent="0">
              <a:lnSpc>
                <a:spcPct val="150000"/>
              </a:lnSpc>
              <a:buNone/>
              <a:defRPr sz="1400">
                <a:solidFill>
                  <a:schemeClr val="bg1"/>
                </a:solidFill>
              </a:defRPr>
            </a:lvl2pPr>
            <a:lvl3pPr marL="914400" indent="0">
              <a:lnSpc>
                <a:spcPct val="150000"/>
              </a:lnSpc>
              <a:buNone/>
              <a:defRPr sz="1400">
                <a:solidFill>
                  <a:schemeClr val="bg1"/>
                </a:solidFill>
              </a:defRPr>
            </a:lvl3pPr>
            <a:lvl4pPr marL="1371600" indent="0">
              <a:lnSpc>
                <a:spcPct val="150000"/>
              </a:lnSpc>
              <a:buNone/>
              <a:defRPr sz="1400">
                <a:solidFill>
                  <a:schemeClr val="bg1"/>
                </a:solidFill>
              </a:defRPr>
            </a:lvl4pPr>
            <a:lvl5pPr marL="1828800" indent="0">
              <a:lnSpc>
                <a:spcPct val="150000"/>
              </a:lnSpc>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F5093-3C53-4152-B8FE-0522E0795269}"/>
              </a:ext>
            </a:extLst>
          </p:cNvPr>
          <p:cNvSpPr>
            <a:spLocks noGrp="1"/>
          </p:cNvSpPr>
          <p:nvPr>
            <p:ph type="dt" sz="half" idx="10"/>
          </p:nvPr>
        </p:nvSpPr>
        <p:spPr>
          <a:xfrm>
            <a:off x="1333500" y="6356350"/>
            <a:ext cx="985157" cy="365125"/>
          </a:xfrm>
        </p:spPr>
        <p:txBody>
          <a:bodyPr/>
          <a:lstStyle>
            <a:lvl1pPr>
              <a:defRPr sz="900"/>
            </a:lvl1pPr>
          </a:lstStyle>
          <a:p>
            <a:r>
              <a:rPr lang="en-US"/>
              <a:t>20XX</a:t>
            </a:r>
          </a:p>
        </p:txBody>
      </p:sp>
      <p:sp>
        <p:nvSpPr>
          <p:cNvPr id="5" name="Footer Placeholder 4">
            <a:extLst>
              <a:ext uri="{FF2B5EF4-FFF2-40B4-BE49-F238E27FC236}">
                <a16:creationId xmlns:a16="http://schemas.microsoft.com/office/drawing/2014/main" id="{7727F11D-8AF8-44D6-A48B-D8C7779B8B08}"/>
              </a:ext>
            </a:extLst>
          </p:cNvPr>
          <p:cNvSpPr>
            <a:spLocks noGrp="1"/>
          </p:cNvSpPr>
          <p:nvPr>
            <p:ph type="ftr" sz="quarter" idx="11"/>
          </p:nvPr>
        </p:nvSpPr>
        <p:spPr>
          <a:xfrm>
            <a:off x="2669886" y="6356349"/>
            <a:ext cx="2482842" cy="365125"/>
          </a:xfrm>
        </p:spPr>
        <p:txBody>
          <a:bodyPr/>
          <a:lstStyle>
            <a:lvl1pPr>
              <a:defRPr sz="900"/>
            </a:lvl1pPr>
          </a:lstStyle>
          <a:p>
            <a:r>
              <a:rPr lang="en-US"/>
              <a:t>PRESENTATION TITLE</a:t>
            </a:r>
          </a:p>
        </p:txBody>
      </p:sp>
      <p:sp>
        <p:nvSpPr>
          <p:cNvPr id="6" name="Slide Number Placeholder 5">
            <a:extLst>
              <a:ext uri="{FF2B5EF4-FFF2-40B4-BE49-F238E27FC236}">
                <a16:creationId xmlns:a16="http://schemas.microsoft.com/office/drawing/2014/main" id="{658C0879-6B0F-4AF6-A997-EC61DA8964AE}"/>
              </a:ext>
            </a:extLst>
          </p:cNvPr>
          <p:cNvSpPr>
            <a:spLocks noGrp="1"/>
          </p:cNvSpPr>
          <p:nvPr>
            <p:ph type="sldNum" sz="quarter" idx="12"/>
          </p:nvPr>
        </p:nvSpPr>
        <p:spPr>
          <a:xfrm>
            <a:off x="5536305" y="6356350"/>
            <a:ext cx="987552" cy="365125"/>
          </a:xfrm>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982124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362075" y="1671639"/>
            <a:ext cx="5111750"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1362075" y="3660774"/>
            <a:ext cx="5111750" cy="1525588"/>
          </a:xfrm>
        </p:spPr>
        <p:txBody>
          <a:bodyPr>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11EBF9-6826-475B-8079-C11128991BAE}"/>
              </a:ext>
            </a:extLst>
          </p:cNvPr>
          <p:cNvSpPr>
            <a:spLocks noGrp="1"/>
          </p:cNvSpPr>
          <p:nvPr>
            <p:ph type="dt" sz="half" idx="10"/>
          </p:nvPr>
        </p:nvSpPr>
        <p:spPr>
          <a:xfrm>
            <a:off x="838200" y="6356350"/>
            <a:ext cx="1219200" cy="365125"/>
          </a:xfrm>
        </p:spPr>
        <p:txBody>
          <a:bodyPr/>
          <a:lstStyle>
            <a:lvl1pPr>
              <a:defRPr sz="900"/>
            </a:lvl1pPr>
          </a:lstStyle>
          <a:p>
            <a:r>
              <a:rPr lang="en-US"/>
              <a:t>20XX</a:t>
            </a:r>
          </a:p>
        </p:txBody>
      </p:sp>
      <p:sp>
        <p:nvSpPr>
          <p:cNvPr id="5" name="Footer Placeholder 4">
            <a:extLst>
              <a:ext uri="{FF2B5EF4-FFF2-40B4-BE49-F238E27FC236}">
                <a16:creationId xmlns:a16="http://schemas.microsoft.com/office/drawing/2014/main" id="{3FB726A3-DF54-47D2-8C3A-34FD43A19E8E}"/>
              </a:ext>
            </a:extLst>
          </p:cNvPr>
          <p:cNvSpPr>
            <a:spLocks noGrp="1"/>
          </p:cNvSpPr>
          <p:nvPr>
            <p:ph type="ftr" sz="quarter" idx="11"/>
          </p:nvPr>
        </p:nvSpPr>
        <p:spPr>
          <a:xfrm>
            <a:off x="2463800" y="6356350"/>
            <a:ext cx="3479800" cy="365125"/>
          </a:xfrm>
        </p:spPr>
        <p:txBody>
          <a:bodyPr/>
          <a:lstStyle>
            <a:lvl1pPr>
              <a:defRPr sz="900"/>
            </a:lvl1pPr>
          </a:lstStyle>
          <a:p>
            <a:r>
              <a:rPr lang="en-US"/>
              <a:t>PRESENTATION TITLE</a:t>
            </a:r>
          </a:p>
        </p:txBody>
      </p:sp>
      <p:sp>
        <p:nvSpPr>
          <p:cNvPr id="6" name="Slide Number Placeholder 5">
            <a:extLst>
              <a:ext uri="{FF2B5EF4-FFF2-40B4-BE49-F238E27FC236}">
                <a16:creationId xmlns:a16="http://schemas.microsoft.com/office/drawing/2014/main" id="{D0CD125A-4493-4967-9146-841D0EF3BC63}"/>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a:p>
        </p:txBody>
      </p:sp>
      <p:grpSp>
        <p:nvGrpSpPr>
          <p:cNvPr id="7" name="Group 6">
            <a:extLst>
              <a:ext uri="{FF2B5EF4-FFF2-40B4-BE49-F238E27FC236}">
                <a16:creationId xmlns:a16="http://schemas.microsoft.com/office/drawing/2014/main" id="{D7A1CF8B-3479-49A3-A30E-2F2ECE962075}"/>
              </a:ext>
            </a:extLst>
          </p:cNvPr>
          <p:cNvGrpSpPr/>
          <p:nvPr userDrawn="1"/>
        </p:nvGrpSpPr>
        <p:grpSpPr>
          <a:xfrm>
            <a:off x="6953250" y="-25401"/>
            <a:ext cx="5238750" cy="6902451"/>
            <a:chOff x="6953250" y="-25401"/>
            <a:chExt cx="5238750" cy="6902451"/>
          </a:xfrm>
        </p:grpSpPr>
        <p:cxnSp>
          <p:nvCxnSpPr>
            <p:cNvPr id="14" name="Straight Connector 13">
              <a:extLst>
                <a:ext uri="{FF2B5EF4-FFF2-40B4-BE49-F238E27FC236}">
                  <a16:creationId xmlns:a16="http://schemas.microsoft.com/office/drawing/2014/main" id="{49FBD260-5143-4B12-B9F8-33E48D548909}"/>
                </a:ext>
              </a:extLst>
            </p:cNvPr>
            <p:cNvCxnSpPr/>
            <p:nvPr userDrawn="1"/>
          </p:nvCxnSpPr>
          <p:spPr>
            <a:xfrm>
              <a:off x="9096375" y="1497012"/>
              <a:ext cx="3095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7F08D6-2CA7-4A5A-BE34-07113DCA535D}"/>
                </a:ext>
              </a:extLst>
            </p:cNvPr>
            <p:cNvCxnSpPr/>
            <p:nvPr userDrawn="1"/>
          </p:nvCxnSpPr>
          <p:spPr>
            <a:xfrm flipH="1">
              <a:off x="6953250" y="-25401"/>
              <a:ext cx="3790950" cy="6902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49735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Brea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2148840"/>
            <a:ext cx="4179570" cy="1715531"/>
          </a:xfrm>
        </p:spPr>
        <p:txBody>
          <a:bodyPr anchor="b">
            <a:noAutofit/>
          </a:bodyPr>
          <a:lstStyle>
            <a:lvl1pPr algn="l">
              <a:defRPr sz="3600" spc="15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991350" y="3962003"/>
            <a:ext cx="4179570" cy="365125"/>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Graphic 4">
            <a:extLst>
              <a:ext uri="{FF2B5EF4-FFF2-40B4-BE49-F238E27FC236}">
                <a16:creationId xmlns:a16="http://schemas.microsoft.com/office/drawing/2014/main" id="{F05D2CCB-CCFC-4A8A-ADA9-C1E4D13B96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828675"/>
            <a:ext cx="5876925" cy="5200650"/>
          </a:xfrm>
          <a:prstGeom prst="rect">
            <a:avLst/>
          </a:prstGeom>
        </p:spPr>
      </p:pic>
    </p:spTree>
    <p:extLst>
      <p:ext uri="{BB962C8B-B14F-4D97-AF65-F5344CB8AC3E}">
        <p14:creationId xmlns:p14="http://schemas.microsoft.com/office/powerpoint/2010/main" val="2699512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a:p>
        </p:txBody>
      </p:sp>
      <p:sp>
        <p:nvSpPr>
          <p:cNvPr id="7" name="Chart Placeholder 6">
            <a:extLst>
              <a:ext uri="{FF2B5EF4-FFF2-40B4-BE49-F238E27FC236}">
                <a16:creationId xmlns:a16="http://schemas.microsoft.com/office/drawing/2014/main" id="{08AF2DB4-A973-4307-B59C-6058A138835C}"/>
              </a:ext>
            </a:extLst>
          </p:cNvPr>
          <p:cNvSpPr>
            <a:spLocks noGrp="1"/>
          </p:cNvSpPr>
          <p:nvPr>
            <p:ph type="chart" sz="quarter" idx="13"/>
          </p:nvPr>
        </p:nvSpPr>
        <p:spPr>
          <a:xfrm>
            <a:off x="838200" y="2111608"/>
            <a:ext cx="10515600" cy="3744912"/>
          </a:xfrm>
        </p:spPr>
        <p:txBody>
          <a:bodyPr/>
          <a:lstStyle/>
          <a:p>
            <a:r>
              <a:rPr lang="en-US"/>
              <a:t>Click icon to add chart</a:t>
            </a:r>
          </a:p>
        </p:txBody>
      </p:sp>
    </p:spTree>
    <p:extLst>
      <p:ext uri="{BB962C8B-B14F-4D97-AF65-F5344CB8AC3E}">
        <p14:creationId xmlns:p14="http://schemas.microsoft.com/office/powerpoint/2010/main" val="1485277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838200" y="2111381"/>
            <a:ext cx="10515600" cy="3744913"/>
          </a:xfrm>
        </p:spPr>
        <p:txBody>
          <a:bodyPr/>
          <a:lstStyle/>
          <a:p>
            <a:r>
              <a:rPr lang="en-US"/>
              <a:t>Click icon to add table</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337068003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EE644D4-F9A4-4237-BD5C-4B97ABA9337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581650" cy="6858000"/>
          </a:xfrm>
          <a:prstGeom prst="rect">
            <a:avLst/>
          </a:prstGeom>
        </p:spPr>
      </p:pic>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4657724" y="2809875"/>
            <a:ext cx="6696075" cy="1909763"/>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10" name="Subtitle 2">
            <a:extLst>
              <a:ext uri="{FF2B5EF4-FFF2-40B4-BE49-F238E27FC236}">
                <a16:creationId xmlns:a16="http://schemas.microsoft.com/office/drawing/2014/main" id="{104828DA-5EC5-4A00-9A7B-CD9668EF24D1}"/>
              </a:ext>
            </a:extLst>
          </p:cNvPr>
          <p:cNvSpPr>
            <a:spLocks noGrp="1"/>
          </p:cNvSpPr>
          <p:nvPr>
            <p:ph type="subTitle" idx="1"/>
          </p:nvPr>
        </p:nvSpPr>
        <p:spPr>
          <a:xfrm>
            <a:off x="4657725" y="5028803"/>
            <a:ext cx="6696074" cy="365125"/>
          </a:xfrm>
        </p:spPr>
        <p:txBody>
          <a:bodyPr anchor="b">
            <a:normAutofit/>
          </a:bodyPr>
          <a:lstStyle>
            <a:lvl1pPr marL="0" indent="0" algn="l">
              <a:buNone/>
              <a:defRPr sz="16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Date Placeholder 2">
            <a:extLst>
              <a:ext uri="{FF2B5EF4-FFF2-40B4-BE49-F238E27FC236}">
                <a16:creationId xmlns:a16="http://schemas.microsoft.com/office/drawing/2014/main" id="{D9303E9A-96BC-4283-A6E1-5948AEB119F4}"/>
              </a:ext>
            </a:extLst>
          </p:cNvPr>
          <p:cNvSpPr>
            <a:spLocks noGrp="1"/>
          </p:cNvSpPr>
          <p:nvPr>
            <p:ph type="dt" sz="half" idx="10"/>
          </p:nvPr>
        </p:nvSpPr>
        <p:spPr>
          <a:xfrm>
            <a:off x="4676774" y="6356350"/>
            <a:ext cx="1695450" cy="365125"/>
          </a:xfrm>
        </p:spPr>
        <p:txBody>
          <a:bodyPr/>
          <a:lstStyle>
            <a:lvl1pPr>
              <a:defRPr sz="900"/>
            </a:lvl1pPr>
          </a:lstStyle>
          <a:p>
            <a:r>
              <a:rPr lang="en-US"/>
              <a:t>20XX</a:t>
            </a:r>
          </a:p>
        </p:txBody>
      </p:sp>
      <p:sp>
        <p:nvSpPr>
          <p:cNvPr id="4" name="Footer Placeholder 3">
            <a:extLst>
              <a:ext uri="{FF2B5EF4-FFF2-40B4-BE49-F238E27FC236}">
                <a16:creationId xmlns:a16="http://schemas.microsoft.com/office/drawing/2014/main" id="{45A19C49-052B-4D3E-B227-1D787463CE96}"/>
              </a:ext>
            </a:extLst>
          </p:cNvPr>
          <p:cNvSpPr>
            <a:spLocks noGrp="1"/>
          </p:cNvSpPr>
          <p:nvPr>
            <p:ph type="ftr" sz="quarter" idx="11"/>
          </p:nvPr>
        </p:nvSpPr>
        <p:spPr>
          <a:xfrm>
            <a:off x="6743699" y="6356350"/>
            <a:ext cx="2543175" cy="365125"/>
          </a:xfrm>
        </p:spPr>
        <p:txBody>
          <a:bodyPr/>
          <a:lstStyle>
            <a:lvl1pPr>
              <a:defRPr sz="900"/>
            </a:lvl1pPr>
          </a:lstStyle>
          <a:p>
            <a:r>
              <a:rPr lang="en-US"/>
              <a:t>PRESENTATION TITLE</a:t>
            </a:r>
          </a:p>
        </p:txBody>
      </p:sp>
      <p:sp>
        <p:nvSpPr>
          <p:cNvPr id="5" name="Slide Number Placeholder 4">
            <a:extLst>
              <a:ext uri="{FF2B5EF4-FFF2-40B4-BE49-F238E27FC236}">
                <a16:creationId xmlns:a16="http://schemas.microsoft.com/office/drawing/2014/main" id="{4E5E724A-95F0-41B6-A77E-EDD067272C27}"/>
              </a:ext>
            </a:extLst>
          </p:cNvPr>
          <p:cNvSpPr>
            <a:spLocks noGrp="1"/>
          </p:cNvSpPr>
          <p:nvPr>
            <p:ph type="sldNum" sz="quarter" idx="12"/>
          </p:nvPr>
        </p:nvSpPr>
        <p:spPr>
          <a:xfrm>
            <a:off x="9658350" y="6356350"/>
            <a:ext cx="1695450" cy="365125"/>
          </a:xfrm>
        </p:spPr>
        <p:txBody>
          <a:bodyPr/>
          <a:lstStyle>
            <a:lvl1pPr>
              <a:defRPr sz="900"/>
            </a:lvl1pPr>
          </a:lstStyle>
          <a:p>
            <a:fld id="{A49DFD55-3C28-40EF-9E31-A92D2E4017FF}" type="slidenum">
              <a:rPr lang="en-US" smtClean="0"/>
              <a:pPr/>
              <a:t>‹#›</a:t>
            </a:fld>
            <a:endParaRPr lang="en-US"/>
          </a:p>
        </p:txBody>
      </p:sp>
      <p:cxnSp>
        <p:nvCxnSpPr>
          <p:cNvPr id="9" name="Straight Connector 8">
            <a:extLst>
              <a:ext uri="{FF2B5EF4-FFF2-40B4-BE49-F238E27FC236}">
                <a16:creationId xmlns:a16="http://schemas.microsoft.com/office/drawing/2014/main" id="{BDAC7E4E-FE06-4E90-8107-6B543E5515ED}"/>
              </a:ext>
              <a:ext uri="{C183D7F6-B498-43B3-948B-1728B52AA6E4}">
                <adec:decorative xmlns:adec="http://schemas.microsoft.com/office/drawing/2017/decorative" val="1"/>
              </a:ext>
            </a:extLst>
          </p:cNvPr>
          <p:cNvCxnSpPr/>
          <p:nvPr userDrawn="1"/>
        </p:nvCxnSpPr>
        <p:spPr>
          <a:xfrm flipV="1">
            <a:off x="2209800" y="0"/>
            <a:ext cx="243840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065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Slide 4 Peop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487181" y="2886074"/>
            <a:ext cx="1845511" cy="1845511"/>
          </a:xfrm>
          <a:solidFill>
            <a:schemeClr val="bg1">
              <a:lumMod val="95000"/>
            </a:schemeClr>
          </a:solidFill>
        </p:spPr>
        <p:txBody>
          <a:bodyPr/>
          <a:lstStyle/>
          <a:p>
            <a:r>
              <a:rPr lang="en-US"/>
              <a:t>Click icon to add picture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28568" y="5084524"/>
            <a:ext cx="2317707"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487181" y="5464114"/>
            <a:ext cx="1845511"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3836914" y="2886074"/>
            <a:ext cx="1845511" cy="1845511"/>
          </a:xfrm>
          <a:solidFill>
            <a:schemeClr val="bg1">
              <a:lumMod val="95000"/>
            </a:schemeClr>
          </a:solidFill>
        </p:spPr>
        <p:txBody>
          <a:bodyPr/>
          <a:lstStyle/>
          <a:p>
            <a:r>
              <a:rPr lang="en-US"/>
              <a:t>Click icon to add picture</a:t>
            </a:r>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578300" y="5084524"/>
            <a:ext cx="2330816"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36913" y="5478796"/>
            <a:ext cx="1855949"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Picture Placeholder 10">
            <a:extLst>
              <a:ext uri="{FF2B5EF4-FFF2-40B4-BE49-F238E27FC236}">
                <a16:creationId xmlns:a16="http://schemas.microsoft.com/office/drawing/2014/main" id="{4EBC7D6F-397D-4C5A-AA62-F683F88531A2}"/>
              </a:ext>
            </a:extLst>
          </p:cNvPr>
          <p:cNvSpPr>
            <a:spLocks noGrp="1"/>
          </p:cNvSpPr>
          <p:nvPr>
            <p:ph type="pic" sz="quarter" idx="16"/>
          </p:nvPr>
        </p:nvSpPr>
        <p:spPr>
          <a:xfrm>
            <a:off x="6327578" y="2886074"/>
            <a:ext cx="1845511" cy="1845511"/>
          </a:xfrm>
          <a:solidFill>
            <a:schemeClr val="bg1">
              <a:lumMod val="95000"/>
            </a:schemeClr>
          </a:solidFill>
        </p:spPr>
        <p:txBody>
          <a:bodyPr/>
          <a:lstStyle/>
          <a:p>
            <a:pPr lvl="1"/>
            <a:r>
              <a:rPr lang="en-US"/>
              <a:t>Click icon to add picture</a:t>
            </a:r>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068964" y="5084524"/>
            <a:ext cx="2317707"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327577" y="5478796"/>
            <a:ext cx="1845511"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8747458" y="2886074"/>
            <a:ext cx="1845511" cy="1845511"/>
          </a:xfrm>
          <a:solidFill>
            <a:schemeClr val="bg1">
              <a:lumMod val="95000"/>
            </a:schemeClr>
          </a:solidFill>
        </p:spPr>
        <p:txBody>
          <a:bodyPr/>
          <a:lstStyle/>
          <a:p>
            <a:r>
              <a:rPr lang="en-US"/>
              <a:t>Click icon to add picture</a:t>
            </a:r>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488845" y="5084524"/>
            <a:ext cx="2317706"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7458" y="5464114"/>
            <a:ext cx="1845510"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a:p>
        </p:txBody>
      </p:sp>
      <p:grpSp>
        <p:nvGrpSpPr>
          <p:cNvPr id="4" name="Group 3">
            <a:extLst>
              <a:ext uri="{FF2B5EF4-FFF2-40B4-BE49-F238E27FC236}">
                <a16:creationId xmlns:a16="http://schemas.microsoft.com/office/drawing/2014/main" id="{73C911F2-9041-416A-B83C-F23B354E063B}"/>
              </a:ext>
              <a:ext uri="{C183D7F6-B498-43B3-948B-1728B52AA6E4}">
                <adec:decorative xmlns:adec="http://schemas.microsoft.com/office/drawing/2017/decorative" val="1"/>
              </a:ext>
            </a:extLst>
          </p:cNvPr>
          <p:cNvGrpSpPr/>
          <p:nvPr userDrawn="1"/>
        </p:nvGrpSpPr>
        <p:grpSpPr>
          <a:xfrm>
            <a:off x="7334250" y="0"/>
            <a:ext cx="4857750" cy="1724025"/>
            <a:chOff x="7334250" y="0"/>
            <a:chExt cx="4857750" cy="1724025"/>
          </a:xfrm>
        </p:grpSpPr>
        <p:cxnSp>
          <p:nvCxnSpPr>
            <p:cNvPr id="10" name="Straight Connector 9">
              <a:extLst>
                <a:ext uri="{FF2B5EF4-FFF2-40B4-BE49-F238E27FC236}">
                  <a16:creationId xmlns:a16="http://schemas.microsoft.com/office/drawing/2014/main" id="{4E4B72DA-52CB-4D39-A342-8857B4D959B2}"/>
                </a:ext>
              </a:extLst>
            </p:cNvPr>
            <p:cNvCxnSpPr/>
            <p:nvPr userDrawn="1"/>
          </p:nvCxnSpPr>
          <p:spPr>
            <a:xfrm flipH="1" flipV="1">
              <a:off x="7334250" y="0"/>
              <a:ext cx="485775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1D9BCDA-DFB7-41A4-A7C7-CEE86CEDCBE5}"/>
                </a:ext>
              </a:extLst>
            </p:cNvPr>
            <p:cNvCxnSpPr>
              <a:cxnSpLocks/>
            </p:cNvCxnSpPr>
            <p:nvPr userDrawn="1"/>
          </p:nvCxnSpPr>
          <p:spPr>
            <a:xfrm>
              <a:off x="11487150" y="0"/>
              <a:ext cx="704850" cy="1724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5122785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Slide 8 People">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7AAB93-862D-455E-9E73-3D0DAEFDEDB4}"/>
              </a:ext>
              <a:ext uri="{C183D7F6-B498-43B3-948B-1728B52AA6E4}">
                <adec:decorative xmlns:adec="http://schemas.microsoft.com/office/drawing/2017/decorative" val="1"/>
              </a:ext>
            </a:extLst>
          </p:cNvPr>
          <p:cNvGrpSpPr/>
          <p:nvPr userDrawn="1"/>
        </p:nvGrpSpPr>
        <p:grpSpPr>
          <a:xfrm>
            <a:off x="0" y="473953"/>
            <a:ext cx="12192000" cy="5621336"/>
            <a:chOff x="0" y="473953"/>
            <a:chExt cx="12192000" cy="5621336"/>
          </a:xfrm>
        </p:grpSpPr>
        <p:pic>
          <p:nvPicPr>
            <p:cNvPr id="13" name="Graphic 12">
              <a:extLst>
                <a:ext uri="{FF2B5EF4-FFF2-40B4-BE49-F238E27FC236}">
                  <a16:creationId xmlns:a16="http://schemas.microsoft.com/office/drawing/2014/main" id="{B0DFD584-E5CF-41EF-B51E-679CE22DDF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73953"/>
              <a:ext cx="2057400" cy="1647825"/>
            </a:xfrm>
            <a:prstGeom prst="rect">
              <a:avLst/>
            </a:prstGeom>
          </p:spPr>
        </p:pic>
        <p:pic>
          <p:nvPicPr>
            <p:cNvPr id="14" name="Graphic 13">
              <a:extLst>
                <a:ext uri="{FF2B5EF4-FFF2-40B4-BE49-F238E27FC236}">
                  <a16:creationId xmlns:a16="http://schemas.microsoft.com/office/drawing/2014/main" id="{E5C02DDF-25A6-42C7-9525-F279CE2095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49000" y="5180889"/>
              <a:ext cx="1143000" cy="914400"/>
            </a:xfrm>
            <a:prstGeom prst="rect">
              <a:avLst/>
            </a:prstGeom>
          </p:spPr>
        </p:pic>
      </p:grpSp>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877176" y="2428875"/>
            <a:ext cx="1066800" cy="1066800"/>
          </a:xfrm>
          <a:solidFill>
            <a:schemeClr val="tx1"/>
          </a:solidFill>
        </p:spPr>
        <p:txBody>
          <a:bodyPr>
            <a:normAutofit/>
          </a:bodyPr>
          <a:lstStyle>
            <a:lvl1pPr marL="0" indent="0" algn="l">
              <a:lnSpc>
                <a:spcPct val="100000"/>
              </a:lnSpc>
              <a:buFont typeface="Arial" panose="020B0604020202020204" pitchFamily="34" charset="0"/>
              <a:buNone/>
              <a:defRPr sz="900">
                <a:solidFill>
                  <a:sysClr val="windowText" lastClr="000000"/>
                </a:solidFill>
              </a:defRPr>
            </a:lvl1pPr>
          </a:lstStyle>
          <a:p>
            <a:r>
              <a:rPr lang="en-US"/>
              <a:t>Click icon to add picture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500168"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500168" y="3809747"/>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4226270"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849262"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49262" y="3809747"/>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2" name="Picture Placeholder 10">
            <a:extLst>
              <a:ext uri="{FF2B5EF4-FFF2-40B4-BE49-F238E27FC236}">
                <a16:creationId xmlns:a16="http://schemas.microsoft.com/office/drawing/2014/main" id="{1938DB4D-239F-4E8E-8802-0470B0131189}"/>
              </a:ext>
            </a:extLst>
          </p:cNvPr>
          <p:cNvSpPr>
            <a:spLocks noGrp="1"/>
          </p:cNvSpPr>
          <p:nvPr>
            <p:ph type="pic" sz="quarter" idx="37"/>
          </p:nvPr>
        </p:nvSpPr>
        <p:spPr>
          <a:xfrm>
            <a:off x="6655584"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198355" y="3654378"/>
            <a:ext cx="2105135"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095999" y="3809747"/>
            <a:ext cx="2299855"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9136814"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759806"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4480" y="3809747"/>
            <a:ext cx="1844126"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5" name="Picture Placeholder 10">
            <a:extLst>
              <a:ext uri="{FF2B5EF4-FFF2-40B4-BE49-F238E27FC236}">
                <a16:creationId xmlns:a16="http://schemas.microsoft.com/office/drawing/2014/main" id="{1EBAEB1D-A7F9-4F90-B642-4277D3802BAB}"/>
              </a:ext>
            </a:extLst>
          </p:cNvPr>
          <p:cNvSpPr>
            <a:spLocks noGrp="1"/>
          </p:cNvSpPr>
          <p:nvPr>
            <p:ph type="pic" sz="quarter" idx="26"/>
          </p:nvPr>
        </p:nvSpPr>
        <p:spPr>
          <a:xfrm>
            <a:off x="1877176"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p>
        </p:txBody>
      </p:sp>
      <p:sp>
        <p:nvSpPr>
          <p:cNvPr id="54" name="Text Placeholder 2">
            <a:extLst>
              <a:ext uri="{FF2B5EF4-FFF2-40B4-BE49-F238E27FC236}">
                <a16:creationId xmlns:a16="http://schemas.microsoft.com/office/drawing/2014/main" id="{22930C5B-603C-494E-A467-8B394D01D406}"/>
              </a:ext>
            </a:extLst>
          </p:cNvPr>
          <p:cNvSpPr>
            <a:spLocks noGrp="1"/>
          </p:cNvSpPr>
          <p:nvPr>
            <p:ph type="body" idx="25" hasCustomPrompt="1"/>
          </p:nvPr>
        </p:nvSpPr>
        <p:spPr>
          <a:xfrm>
            <a:off x="1500168"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2" name="Text Placeholder 2">
            <a:extLst>
              <a:ext uri="{FF2B5EF4-FFF2-40B4-BE49-F238E27FC236}">
                <a16:creationId xmlns:a16="http://schemas.microsoft.com/office/drawing/2014/main" id="{540C455F-A23B-493F-B95E-AB485D91DA6A}"/>
              </a:ext>
            </a:extLst>
          </p:cNvPr>
          <p:cNvSpPr>
            <a:spLocks noGrp="1"/>
          </p:cNvSpPr>
          <p:nvPr>
            <p:ph type="body" idx="33" hasCustomPrompt="1"/>
          </p:nvPr>
        </p:nvSpPr>
        <p:spPr>
          <a:xfrm>
            <a:off x="1500168" y="5668583"/>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6" name="Picture Placeholder 10">
            <a:extLst>
              <a:ext uri="{FF2B5EF4-FFF2-40B4-BE49-F238E27FC236}">
                <a16:creationId xmlns:a16="http://schemas.microsoft.com/office/drawing/2014/main" id="{9461A69E-14C8-4325-89AF-D4257C1C05BA}"/>
              </a:ext>
            </a:extLst>
          </p:cNvPr>
          <p:cNvSpPr>
            <a:spLocks noGrp="1"/>
          </p:cNvSpPr>
          <p:nvPr>
            <p:ph type="pic" sz="quarter" idx="27"/>
          </p:nvPr>
        </p:nvSpPr>
        <p:spPr>
          <a:xfrm>
            <a:off x="4226270"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p>
        </p:txBody>
      </p:sp>
      <p:sp>
        <p:nvSpPr>
          <p:cNvPr id="59" name="Text Placeholder 2">
            <a:extLst>
              <a:ext uri="{FF2B5EF4-FFF2-40B4-BE49-F238E27FC236}">
                <a16:creationId xmlns:a16="http://schemas.microsoft.com/office/drawing/2014/main" id="{6D1C374C-DAF7-40EF-B279-4EC7A2AFE6A2}"/>
              </a:ext>
            </a:extLst>
          </p:cNvPr>
          <p:cNvSpPr>
            <a:spLocks noGrp="1"/>
          </p:cNvSpPr>
          <p:nvPr>
            <p:ph type="body" idx="30" hasCustomPrompt="1"/>
          </p:nvPr>
        </p:nvSpPr>
        <p:spPr>
          <a:xfrm>
            <a:off x="3849262"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3" name="Text Placeholder 2">
            <a:extLst>
              <a:ext uri="{FF2B5EF4-FFF2-40B4-BE49-F238E27FC236}">
                <a16:creationId xmlns:a16="http://schemas.microsoft.com/office/drawing/2014/main" id="{421FF438-E4E8-4643-BCB3-4A1C12429042}"/>
              </a:ext>
            </a:extLst>
          </p:cNvPr>
          <p:cNvSpPr>
            <a:spLocks noGrp="1"/>
          </p:cNvSpPr>
          <p:nvPr>
            <p:ph type="body" idx="34" hasCustomPrompt="1"/>
          </p:nvPr>
        </p:nvSpPr>
        <p:spPr>
          <a:xfrm>
            <a:off x="3849262" y="5668583"/>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3" name="Picture Placeholder 10">
            <a:extLst>
              <a:ext uri="{FF2B5EF4-FFF2-40B4-BE49-F238E27FC236}">
                <a16:creationId xmlns:a16="http://schemas.microsoft.com/office/drawing/2014/main" id="{E029C5CA-EDDA-4BF9-9051-8B09E98EE1E2}"/>
              </a:ext>
            </a:extLst>
          </p:cNvPr>
          <p:cNvSpPr>
            <a:spLocks noGrp="1"/>
          </p:cNvSpPr>
          <p:nvPr>
            <p:ph type="pic" sz="quarter" idx="38"/>
          </p:nvPr>
        </p:nvSpPr>
        <p:spPr>
          <a:xfrm>
            <a:off x="6655584"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p>
        </p:txBody>
      </p:sp>
      <p:sp>
        <p:nvSpPr>
          <p:cNvPr id="60" name="Text Placeholder 2">
            <a:extLst>
              <a:ext uri="{FF2B5EF4-FFF2-40B4-BE49-F238E27FC236}">
                <a16:creationId xmlns:a16="http://schemas.microsoft.com/office/drawing/2014/main" id="{D4FEDD19-A7BA-45BB-93A0-F1E896C9F26D}"/>
              </a:ext>
            </a:extLst>
          </p:cNvPr>
          <p:cNvSpPr>
            <a:spLocks noGrp="1"/>
          </p:cNvSpPr>
          <p:nvPr>
            <p:ph type="body" idx="31" hasCustomPrompt="1"/>
          </p:nvPr>
        </p:nvSpPr>
        <p:spPr>
          <a:xfrm>
            <a:off x="6339926"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4" name="Text Placeholder 2">
            <a:extLst>
              <a:ext uri="{FF2B5EF4-FFF2-40B4-BE49-F238E27FC236}">
                <a16:creationId xmlns:a16="http://schemas.microsoft.com/office/drawing/2014/main" id="{A12F0175-7AEE-46B1-9590-D4A427680DC7}"/>
              </a:ext>
            </a:extLst>
          </p:cNvPr>
          <p:cNvSpPr>
            <a:spLocks noGrp="1"/>
          </p:cNvSpPr>
          <p:nvPr>
            <p:ph type="body" idx="35" hasCustomPrompt="1"/>
          </p:nvPr>
        </p:nvSpPr>
        <p:spPr>
          <a:xfrm>
            <a:off x="6339926" y="5668583"/>
            <a:ext cx="1813474"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8" name="Picture Placeholder 10">
            <a:extLst>
              <a:ext uri="{FF2B5EF4-FFF2-40B4-BE49-F238E27FC236}">
                <a16:creationId xmlns:a16="http://schemas.microsoft.com/office/drawing/2014/main" id="{622ED9F4-EB9B-4588-8501-BFECB846EE73}"/>
              </a:ext>
            </a:extLst>
          </p:cNvPr>
          <p:cNvSpPr>
            <a:spLocks noGrp="1"/>
          </p:cNvSpPr>
          <p:nvPr>
            <p:ph type="pic" sz="quarter" idx="29"/>
          </p:nvPr>
        </p:nvSpPr>
        <p:spPr>
          <a:xfrm>
            <a:off x="9136814"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p>
        </p:txBody>
      </p:sp>
      <p:sp>
        <p:nvSpPr>
          <p:cNvPr id="61" name="Text Placeholder 2">
            <a:extLst>
              <a:ext uri="{FF2B5EF4-FFF2-40B4-BE49-F238E27FC236}">
                <a16:creationId xmlns:a16="http://schemas.microsoft.com/office/drawing/2014/main" id="{5026D39F-46AB-4680-9A52-F367344A3531}"/>
              </a:ext>
            </a:extLst>
          </p:cNvPr>
          <p:cNvSpPr>
            <a:spLocks noGrp="1"/>
          </p:cNvSpPr>
          <p:nvPr>
            <p:ph type="body" idx="32" hasCustomPrompt="1"/>
          </p:nvPr>
        </p:nvSpPr>
        <p:spPr>
          <a:xfrm>
            <a:off x="8759806"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5" name="Text Placeholder 2">
            <a:extLst>
              <a:ext uri="{FF2B5EF4-FFF2-40B4-BE49-F238E27FC236}">
                <a16:creationId xmlns:a16="http://schemas.microsoft.com/office/drawing/2014/main" id="{04E11FE2-6320-4E8C-A5B3-8104AF329ADA}"/>
              </a:ext>
            </a:extLst>
          </p:cNvPr>
          <p:cNvSpPr>
            <a:spLocks noGrp="1"/>
          </p:cNvSpPr>
          <p:nvPr>
            <p:ph type="body" idx="36" hasCustomPrompt="1"/>
          </p:nvPr>
        </p:nvSpPr>
        <p:spPr>
          <a:xfrm>
            <a:off x="8744480" y="5668583"/>
            <a:ext cx="1844126"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solidFill>
                  <a:srgbClr val="898989"/>
                </a:solidFill>
              </a:defRPr>
            </a:lvl1pPr>
          </a:lstStyle>
          <a:p>
            <a:r>
              <a:rPr lang="en-US"/>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solidFill>
                  <a:srgbClr val="898989"/>
                </a:solidFill>
              </a:defRPr>
            </a:lvl1pPr>
          </a:lstStyle>
          <a:p>
            <a:r>
              <a:rPr lang="en-US"/>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solidFill>
                  <a:srgbClr val="898989"/>
                </a:solidFill>
              </a:defRPr>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2857120649"/>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20XX</a:t>
            </a:r>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PRESENTATION TITLE</a:t>
            </a:r>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DFD55-3C28-40EF-9E31-A92D2E4017FF}" type="slidenum">
              <a:rPr lang="en-US" smtClean="0"/>
              <a:t>‹#›</a:t>
            </a:fld>
            <a:endParaRPr lang="en-US"/>
          </a:p>
        </p:txBody>
      </p:sp>
    </p:spTree>
    <p:extLst>
      <p:ext uri="{BB962C8B-B14F-4D97-AF65-F5344CB8AC3E}">
        <p14:creationId xmlns:p14="http://schemas.microsoft.com/office/powerpoint/2010/main" val="2319061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666" r:id="rId5"/>
    <p:sldLayoutId id="2147483667" r:id="rId6"/>
    <p:sldLayoutId id="2147483654" r:id="rId7"/>
    <p:sldLayoutId id="2147483663" r:id="rId8"/>
    <p:sldLayoutId id="2147483662" r:id="rId9"/>
    <p:sldLayoutId id="2147483668" r:id="rId10"/>
    <p:sldLayoutId id="2147483652" r:id="rId11"/>
    <p:sldLayoutId id="2147483653" r:id="rId12"/>
    <p:sldLayoutId id="2147483660" r:id="rId13"/>
    <p:sldLayoutId id="2147483664" r:id="rId14"/>
    <p:sldLayoutId id="2147483665" r:id="rId15"/>
  </p:sldLayoutIdLst>
  <p:hf hdr="0"/>
  <p:txStyles>
    <p:title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0.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5" Type="http://schemas.openxmlformats.org/officeDocument/2006/relationships/image" Target="../media/image37.png"/><Relationship Id="rId4"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0.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9.png"/><Relationship Id="rId5" Type="http://schemas.openxmlformats.org/officeDocument/2006/relationships/image" Target="../media/image38.png"/><Relationship Id="rId4"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0.sv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9.png"/><Relationship Id="rId5" Type="http://schemas.openxmlformats.org/officeDocument/2006/relationships/image" Target="../media/image39.png"/><Relationship Id="rId4"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0.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1.png"/><Relationship Id="rId2" Type="http://schemas.openxmlformats.org/officeDocument/2006/relationships/video" Target="../media/media5.mov"/><Relationship Id="rId1" Type="http://schemas.microsoft.com/office/2007/relationships/media" Target="../media/media5.mov"/><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image" Target="../media/image49.png"/><Relationship Id="rId3" Type="http://schemas.openxmlformats.org/officeDocument/2006/relationships/image" Target="../media/image43.png"/><Relationship Id="rId7" Type="http://schemas.openxmlformats.org/officeDocument/2006/relationships/image" Target="../media/image46.svg"/><Relationship Id="rId12" Type="http://schemas.openxmlformats.org/officeDocument/2006/relationships/customXml" Target="../ink/ink3.xml"/><Relationship Id="rId2" Type="http://schemas.openxmlformats.org/officeDocument/2006/relationships/image" Target="../media/image42.png"/><Relationship Id="rId1" Type="http://schemas.openxmlformats.org/officeDocument/2006/relationships/slideLayout" Target="../slideLayouts/slideLayout13.xml"/><Relationship Id="rId6" Type="http://schemas.openxmlformats.org/officeDocument/2006/relationships/image" Target="../media/image29.png"/><Relationship Id="rId11" Type="http://schemas.openxmlformats.org/officeDocument/2006/relationships/image" Target="../media/image48.png"/><Relationship Id="rId5" Type="http://schemas.openxmlformats.org/officeDocument/2006/relationships/image" Target="../media/image45.png"/><Relationship Id="rId10" Type="http://schemas.openxmlformats.org/officeDocument/2006/relationships/customXml" Target="../ink/ink2.xml"/><Relationship Id="rId4" Type="http://schemas.openxmlformats.org/officeDocument/2006/relationships/image" Target="../media/image44.png"/><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22.svg"/><Relationship Id="rId3" Type="http://schemas.openxmlformats.org/officeDocument/2006/relationships/image" Target="../media/image30.svg"/><Relationship Id="rId7" Type="http://schemas.openxmlformats.org/officeDocument/2006/relationships/image" Target="../media/image34.svg"/><Relationship Id="rId12"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33.png"/><Relationship Id="rId11" Type="http://schemas.openxmlformats.org/officeDocument/2006/relationships/image" Target="../media/image26.svg"/><Relationship Id="rId5" Type="http://schemas.openxmlformats.org/officeDocument/2006/relationships/image" Target="../media/image32.svg"/><Relationship Id="rId10" Type="http://schemas.openxmlformats.org/officeDocument/2006/relationships/image" Target="../media/image25.png"/><Relationship Id="rId4" Type="http://schemas.openxmlformats.org/officeDocument/2006/relationships/image" Target="../media/image31.png"/><Relationship Id="rId9" Type="http://schemas.openxmlformats.org/officeDocument/2006/relationships/image" Target="../media/image3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75451-6A4B-484B-9ED1-353CCE25B0F4}"/>
              </a:ext>
            </a:extLst>
          </p:cNvPr>
          <p:cNvSpPr>
            <a:spLocks noGrp="1"/>
          </p:cNvSpPr>
          <p:nvPr>
            <p:ph type="ctrTitle"/>
          </p:nvPr>
        </p:nvSpPr>
        <p:spPr>
          <a:xfrm>
            <a:off x="6416040" y="4434840"/>
            <a:ext cx="4941771" cy="1122202"/>
          </a:xfrm>
        </p:spPr>
        <p:txBody>
          <a:bodyPr/>
          <a:lstStyle/>
          <a:p>
            <a:r>
              <a:rPr lang="en-US"/>
              <a:t>Capstone II </a:t>
            </a:r>
            <a:br>
              <a:rPr lang="en-US"/>
            </a:br>
            <a:r>
              <a:rPr lang="en-US"/>
              <a:t>Final Presentation</a:t>
            </a:r>
          </a:p>
        </p:txBody>
      </p:sp>
      <p:sp>
        <p:nvSpPr>
          <p:cNvPr id="3" name="Subtitle 2">
            <a:extLst>
              <a:ext uri="{FF2B5EF4-FFF2-40B4-BE49-F238E27FC236}">
                <a16:creationId xmlns:a16="http://schemas.microsoft.com/office/drawing/2014/main" id="{0236A1B4-B8D1-4A72-8E20-0703F54BF1FE}"/>
              </a:ext>
            </a:extLst>
          </p:cNvPr>
          <p:cNvSpPr>
            <a:spLocks noGrp="1"/>
          </p:cNvSpPr>
          <p:nvPr>
            <p:ph type="subTitle" idx="1"/>
          </p:nvPr>
        </p:nvSpPr>
        <p:spPr>
          <a:xfrm>
            <a:off x="6416041" y="5586890"/>
            <a:ext cx="4941770" cy="396660"/>
          </a:xfrm>
        </p:spPr>
        <p:txBody>
          <a:bodyPr>
            <a:normAutofit/>
          </a:bodyPr>
          <a:lstStyle/>
          <a:p>
            <a:r>
              <a:rPr lang="en-US"/>
              <a:t>Team 1</a:t>
            </a:r>
          </a:p>
        </p:txBody>
      </p:sp>
    </p:spTree>
    <p:extLst>
      <p:ext uri="{BB962C8B-B14F-4D97-AF65-F5344CB8AC3E}">
        <p14:creationId xmlns:p14="http://schemas.microsoft.com/office/powerpoint/2010/main" val="2586058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73A4C"/>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3F2209B-B118-44BA-B9A4-01ACA19CB827}"/>
              </a:ext>
            </a:extLst>
          </p:cNvPr>
          <p:cNvSpPr txBox="1"/>
          <p:nvPr/>
        </p:nvSpPr>
        <p:spPr>
          <a:xfrm>
            <a:off x="4843671" y="2938591"/>
            <a:ext cx="2528256" cy="923330"/>
          </a:xfrm>
          <a:prstGeom prst="rect">
            <a:avLst/>
          </a:prstGeom>
          <a:noFill/>
        </p:spPr>
        <p:txBody>
          <a:bodyPr wrap="none" rtlCol="0">
            <a:spAutoFit/>
          </a:bodyPr>
          <a:lstStyle/>
          <a:p>
            <a:pPr algn="ctr"/>
            <a:r>
              <a:rPr lang="en-US" sz="5400" b="1" spc="300">
                <a:solidFill>
                  <a:srgbClr val="FFFFFF"/>
                </a:solidFill>
                <a:latin typeface="Montserrat" pitchFamily="2" charset="77"/>
              </a:rPr>
              <a:t>Demo</a:t>
            </a:r>
            <a:endParaRPr lang="en-LT" sz="5400" b="1" spc="300">
              <a:solidFill>
                <a:srgbClr val="FFFFFF"/>
              </a:solidFill>
              <a:latin typeface="Montserrat" pitchFamily="2" charset="77"/>
            </a:endParaRPr>
          </a:p>
        </p:txBody>
      </p:sp>
      <p:pic>
        <p:nvPicPr>
          <p:cNvPr id="6" name="Graphic 5">
            <a:extLst>
              <a:ext uri="{FF2B5EF4-FFF2-40B4-BE49-F238E27FC236}">
                <a16:creationId xmlns:a16="http://schemas.microsoft.com/office/drawing/2014/main" id="{02A46C16-86CA-49C0-ADCA-191B20633B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1540000">
            <a:off x="4820074" y="3784569"/>
            <a:ext cx="2491270" cy="134841"/>
          </a:xfrm>
          <a:prstGeom prst="rect">
            <a:avLst/>
          </a:prstGeom>
        </p:spPr>
      </p:pic>
    </p:spTree>
    <p:extLst>
      <p:ext uri="{BB962C8B-B14F-4D97-AF65-F5344CB8AC3E}">
        <p14:creationId xmlns:p14="http://schemas.microsoft.com/office/powerpoint/2010/main" val="42602503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8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73A4C"/>
        </a:solidFill>
        <a:effectLst/>
      </p:bgPr>
    </p:bg>
    <p:spTree>
      <p:nvGrpSpPr>
        <p:cNvPr id="1" name=""/>
        <p:cNvGrpSpPr/>
        <p:nvPr/>
      </p:nvGrpSpPr>
      <p:grpSpPr>
        <a:xfrm>
          <a:off x="0" y="0"/>
          <a:ext cx="0" cy="0"/>
          <a:chOff x="0" y="0"/>
          <a:chExt cx="0" cy="0"/>
        </a:xfrm>
      </p:grpSpPr>
      <p:pic>
        <p:nvPicPr>
          <p:cNvPr id="8" name="capstoneDemo1_Trim_Trim">
            <a:hlinkClick r:id="" action="ppaction://media"/>
            <a:extLst>
              <a:ext uri="{FF2B5EF4-FFF2-40B4-BE49-F238E27FC236}">
                <a16:creationId xmlns:a16="http://schemas.microsoft.com/office/drawing/2014/main" id="{A0748070-464C-49B7-ACEF-87E3B152655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98166" y="1361246"/>
            <a:ext cx="8595668" cy="4835064"/>
          </a:xfrm>
          <a:prstGeom prst="rect">
            <a:avLst/>
          </a:prstGeom>
        </p:spPr>
      </p:pic>
      <p:sp>
        <p:nvSpPr>
          <p:cNvPr id="3" name="TextBox 2">
            <a:extLst>
              <a:ext uri="{FF2B5EF4-FFF2-40B4-BE49-F238E27FC236}">
                <a16:creationId xmlns:a16="http://schemas.microsoft.com/office/drawing/2014/main" id="{3971B5DA-C3C6-4928-8321-D108B24098A8}"/>
              </a:ext>
            </a:extLst>
          </p:cNvPr>
          <p:cNvSpPr txBox="1"/>
          <p:nvPr/>
        </p:nvSpPr>
        <p:spPr>
          <a:xfrm>
            <a:off x="4314090" y="483864"/>
            <a:ext cx="3785011" cy="461665"/>
          </a:xfrm>
          <a:prstGeom prst="rect">
            <a:avLst/>
          </a:prstGeom>
          <a:noFill/>
        </p:spPr>
        <p:txBody>
          <a:bodyPr wrap="none" rtlCol="0">
            <a:spAutoFit/>
          </a:bodyPr>
          <a:lstStyle/>
          <a:p>
            <a:pPr algn="ctr"/>
            <a:r>
              <a:rPr lang="en-US" sz="2400" b="1" spc="300">
                <a:solidFill>
                  <a:srgbClr val="FFFFFF"/>
                </a:solidFill>
                <a:latin typeface="Montserrat" pitchFamily="2" charset="77"/>
              </a:rPr>
              <a:t>Create Restaurant</a:t>
            </a:r>
          </a:p>
        </p:txBody>
      </p:sp>
      <p:pic>
        <p:nvPicPr>
          <p:cNvPr id="4" name="Graphic 3">
            <a:extLst>
              <a:ext uri="{FF2B5EF4-FFF2-40B4-BE49-F238E27FC236}">
                <a16:creationId xmlns:a16="http://schemas.microsoft.com/office/drawing/2014/main" id="{730DF01F-1361-4F10-BCDD-7EB141AE640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540000">
            <a:off x="4316517" y="956785"/>
            <a:ext cx="3782920" cy="134841"/>
          </a:xfrm>
          <a:prstGeom prst="rect">
            <a:avLst/>
          </a:prstGeom>
        </p:spPr>
      </p:pic>
    </p:spTree>
    <p:extLst>
      <p:ext uri="{BB962C8B-B14F-4D97-AF65-F5344CB8AC3E}">
        <p14:creationId xmlns:p14="http://schemas.microsoft.com/office/powerpoint/2010/main" val="24379806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8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1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73A4C"/>
        </a:solidFill>
        <a:effectLst/>
      </p:bgPr>
    </p:bg>
    <p:spTree>
      <p:nvGrpSpPr>
        <p:cNvPr id="1" name=""/>
        <p:cNvGrpSpPr/>
        <p:nvPr/>
      </p:nvGrpSpPr>
      <p:grpSpPr>
        <a:xfrm>
          <a:off x="0" y="0"/>
          <a:ext cx="0" cy="0"/>
          <a:chOff x="0" y="0"/>
          <a:chExt cx="0" cy="0"/>
        </a:xfrm>
      </p:grpSpPr>
      <p:pic>
        <p:nvPicPr>
          <p:cNvPr id="2" name="capstoneMakeCategory_Trim">
            <a:hlinkClick r:id="" action="ppaction://media"/>
            <a:extLst>
              <a:ext uri="{FF2B5EF4-FFF2-40B4-BE49-F238E27FC236}">
                <a16:creationId xmlns:a16="http://schemas.microsoft.com/office/drawing/2014/main" id="{31507632-D7D3-4A53-A9CB-EC0C4940A92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29333" y="1385843"/>
            <a:ext cx="8533334" cy="4800000"/>
          </a:xfrm>
          <a:prstGeom prst="rect">
            <a:avLst/>
          </a:prstGeom>
        </p:spPr>
      </p:pic>
      <p:sp>
        <p:nvSpPr>
          <p:cNvPr id="3" name="TextBox 2">
            <a:extLst>
              <a:ext uri="{FF2B5EF4-FFF2-40B4-BE49-F238E27FC236}">
                <a16:creationId xmlns:a16="http://schemas.microsoft.com/office/drawing/2014/main" id="{A15791D0-555C-4577-AD2F-81A8789E6159}"/>
              </a:ext>
            </a:extLst>
          </p:cNvPr>
          <p:cNvSpPr txBox="1"/>
          <p:nvPr/>
        </p:nvSpPr>
        <p:spPr>
          <a:xfrm>
            <a:off x="4336532" y="483864"/>
            <a:ext cx="3740126" cy="461665"/>
          </a:xfrm>
          <a:prstGeom prst="rect">
            <a:avLst/>
          </a:prstGeom>
          <a:noFill/>
        </p:spPr>
        <p:txBody>
          <a:bodyPr wrap="none" rtlCol="0">
            <a:spAutoFit/>
          </a:bodyPr>
          <a:lstStyle/>
          <a:p>
            <a:pPr algn="ctr"/>
            <a:r>
              <a:rPr lang="en-US" sz="2400" b="1" spc="300">
                <a:solidFill>
                  <a:srgbClr val="FFFFFF"/>
                </a:solidFill>
                <a:latin typeface="Montserrat" pitchFamily="2" charset="77"/>
              </a:rPr>
              <a:t>Create Categories</a:t>
            </a:r>
            <a:endParaRPr lang="en-LT" sz="2400" b="1" spc="300">
              <a:solidFill>
                <a:srgbClr val="FFFFFF"/>
              </a:solidFill>
              <a:latin typeface="Montserrat" pitchFamily="2" charset="77"/>
            </a:endParaRPr>
          </a:p>
        </p:txBody>
      </p:sp>
      <p:pic>
        <p:nvPicPr>
          <p:cNvPr id="4" name="Graphic 3">
            <a:extLst>
              <a:ext uri="{FF2B5EF4-FFF2-40B4-BE49-F238E27FC236}">
                <a16:creationId xmlns:a16="http://schemas.microsoft.com/office/drawing/2014/main" id="{C2FD10DF-7B61-4AF4-B861-39C44D0386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540000">
            <a:off x="4337875" y="956796"/>
            <a:ext cx="3739030" cy="134841"/>
          </a:xfrm>
          <a:prstGeom prst="rect">
            <a:avLst/>
          </a:prstGeom>
        </p:spPr>
      </p:pic>
    </p:spTree>
    <p:extLst>
      <p:ext uri="{BB962C8B-B14F-4D97-AF65-F5344CB8AC3E}">
        <p14:creationId xmlns:p14="http://schemas.microsoft.com/office/powerpoint/2010/main" val="16667035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8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73A4C"/>
        </a:solidFill>
        <a:effectLst/>
      </p:bgPr>
    </p:bg>
    <p:spTree>
      <p:nvGrpSpPr>
        <p:cNvPr id="1" name=""/>
        <p:cNvGrpSpPr/>
        <p:nvPr/>
      </p:nvGrpSpPr>
      <p:grpSpPr>
        <a:xfrm>
          <a:off x="0" y="0"/>
          <a:ext cx="0" cy="0"/>
          <a:chOff x="0" y="0"/>
          <a:chExt cx="0" cy="0"/>
        </a:xfrm>
      </p:grpSpPr>
      <p:pic>
        <p:nvPicPr>
          <p:cNvPr id="2" name="capstoneCreateItem">
            <a:hlinkClick r:id="" action="ppaction://media"/>
            <a:extLst>
              <a:ext uri="{FF2B5EF4-FFF2-40B4-BE49-F238E27FC236}">
                <a16:creationId xmlns:a16="http://schemas.microsoft.com/office/drawing/2014/main" id="{FC70677E-EBD6-47FB-869B-1A3813188DF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45291" y="1389977"/>
            <a:ext cx="8501418" cy="4782048"/>
          </a:xfrm>
          <a:prstGeom prst="rect">
            <a:avLst/>
          </a:prstGeom>
        </p:spPr>
      </p:pic>
      <p:sp>
        <p:nvSpPr>
          <p:cNvPr id="3" name="TextBox 2">
            <a:extLst>
              <a:ext uri="{FF2B5EF4-FFF2-40B4-BE49-F238E27FC236}">
                <a16:creationId xmlns:a16="http://schemas.microsoft.com/office/drawing/2014/main" id="{C85F8EA8-F42B-4CFB-A4CC-0A155966A746}"/>
              </a:ext>
            </a:extLst>
          </p:cNvPr>
          <p:cNvSpPr txBox="1"/>
          <p:nvPr/>
        </p:nvSpPr>
        <p:spPr>
          <a:xfrm>
            <a:off x="4847702" y="483864"/>
            <a:ext cx="2719014" cy="461665"/>
          </a:xfrm>
          <a:prstGeom prst="rect">
            <a:avLst/>
          </a:prstGeom>
          <a:noFill/>
        </p:spPr>
        <p:txBody>
          <a:bodyPr wrap="none" rtlCol="0">
            <a:spAutoFit/>
          </a:bodyPr>
          <a:lstStyle/>
          <a:p>
            <a:pPr algn="ctr"/>
            <a:r>
              <a:rPr lang="en-US" sz="2400" b="1" spc="300">
                <a:solidFill>
                  <a:srgbClr val="FFFFFF"/>
                </a:solidFill>
                <a:latin typeface="Montserrat" pitchFamily="2" charset="77"/>
              </a:rPr>
              <a:t>Create Items</a:t>
            </a:r>
            <a:endParaRPr lang="en-LT" sz="2400" b="1" spc="300">
              <a:solidFill>
                <a:srgbClr val="FFFFFF"/>
              </a:solidFill>
              <a:latin typeface="Montserrat" pitchFamily="2" charset="77"/>
            </a:endParaRPr>
          </a:p>
        </p:txBody>
      </p:sp>
      <p:pic>
        <p:nvPicPr>
          <p:cNvPr id="4" name="Graphic 3">
            <a:extLst>
              <a:ext uri="{FF2B5EF4-FFF2-40B4-BE49-F238E27FC236}">
                <a16:creationId xmlns:a16="http://schemas.microsoft.com/office/drawing/2014/main" id="{DBCCB03B-B53E-4981-9BD2-7A7DDF60545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540000">
            <a:off x="4847365" y="956799"/>
            <a:ext cx="2719689" cy="134841"/>
          </a:xfrm>
          <a:prstGeom prst="rect">
            <a:avLst/>
          </a:prstGeom>
        </p:spPr>
      </p:pic>
    </p:spTree>
    <p:extLst>
      <p:ext uri="{BB962C8B-B14F-4D97-AF65-F5344CB8AC3E}">
        <p14:creationId xmlns:p14="http://schemas.microsoft.com/office/powerpoint/2010/main" val="39686237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8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73A4C"/>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5F8EA8-F42B-4CFB-A4CC-0A155966A746}"/>
              </a:ext>
            </a:extLst>
          </p:cNvPr>
          <p:cNvSpPr txBox="1"/>
          <p:nvPr/>
        </p:nvSpPr>
        <p:spPr>
          <a:xfrm>
            <a:off x="4315510" y="483864"/>
            <a:ext cx="3783408" cy="461665"/>
          </a:xfrm>
          <a:prstGeom prst="rect">
            <a:avLst/>
          </a:prstGeom>
          <a:noFill/>
        </p:spPr>
        <p:txBody>
          <a:bodyPr wrap="none" rtlCol="0">
            <a:spAutoFit/>
          </a:bodyPr>
          <a:lstStyle/>
          <a:p>
            <a:pPr algn="ctr"/>
            <a:r>
              <a:rPr lang="en-US" sz="2400" b="1" spc="300">
                <a:solidFill>
                  <a:srgbClr val="FFFFFF"/>
                </a:solidFill>
                <a:latin typeface="Montserrat" pitchFamily="2" charset="77"/>
              </a:rPr>
              <a:t>Generate QR Code</a:t>
            </a:r>
            <a:endParaRPr lang="en-LT" sz="2400" b="1" spc="300">
              <a:solidFill>
                <a:srgbClr val="FFFFFF"/>
              </a:solidFill>
              <a:latin typeface="Montserrat" pitchFamily="2" charset="77"/>
            </a:endParaRPr>
          </a:p>
        </p:txBody>
      </p:sp>
      <p:pic>
        <p:nvPicPr>
          <p:cNvPr id="4" name="Graphic 3">
            <a:extLst>
              <a:ext uri="{FF2B5EF4-FFF2-40B4-BE49-F238E27FC236}">
                <a16:creationId xmlns:a16="http://schemas.microsoft.com/office/drawing/2014/main" id="{DBCCB03B-B53E-4981-9BD2-7A7DDF6054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540000">
            <a:off x="4277799" y="957217"/>
            <a:ext cx="3810921" cy="134841"/>
          </a:xfrm>
          <a:prstGeom prst="rect">
            <a:avLst/>
          </a:prstGeom>
        </p:spPr>
      </p:pic>
      <p:pic>
        <p:nvPicPr>
          <p:cNvPr id="5" name="generateqr">
            <a:hlinkClick r:id="" action="ppaction://media"/>
            <a:extLst>
              <a:ext uri="{FF2B5EF4-FFF2-40B4-BE49-F238E27FC236}">
                <a16:creationId xmlns:a16="http://schemas.microsoft.com/office/drawing/2014/main" id="{2F9D33A4-78D7-443A-9C53-CE503B95C16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52493" y="1479157"/>
            <a:ext cx="8487013" cy="4773945"/>
          </a:xfrm>
          <a:prstGeom prst="rect">
            <a:avLst/>
          </a:prstGeom>
        </p:spPr>
      </p:pic>
    </p:spTree>
    <p:extLst>
      <p:ext uri="{BB962C8B-B14F-4D97-AF65-F5344CB8AC3E}">
        <p14:creationId xmlns:p14="http://schemas.microsoft.com/office/powerpoint/2010/main" val="40902887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8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73A4C"/>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5F8EA8-F42B-4CFB-A4CC-0A155966A746}"/>
              </a:ext>
            </a:extLst>
          </p:cNvPr>
          <p:cNvSpPr txBox="1"/>
          <p:nvPr/>
        </p:nvSpPr>
        <p:spPr>
          <a:xfrm>
            <a:off x="5231621" y="483864"/>
            <a:ext cx="1951176" cy="461665"/>
          </a:xfrm>
          <a:prstGeom prst="rect">
            <a:avLst/>
          </a:prstGeom>
          <a:noFill/>
        </p:spPr>
        <p:txBody>
          <a:bodyPr wrap="none" lIns="91440" tIns="45720" rIns="91440" bIns="45720" rtlCol="0" anchor="t">
            <a:spAutoFit/>
          </a:bodyPr>
          <a:lstStyle/>
          <a:p>
            <a:pPr algn="ctr"/>
            <a:r>
              <a:rPr lang="en-US" sz="2400" b="1" spc="300">
                <a:solidFill>
                  <a:srgbClr val="FFFFFF"/>
                </a:solidFill>
                <a:latin typeface="Montserrat"/>
              </a:rPr>
              <a:t>Use Case</a:t>
            </a:r>
            <a:endParaRPr lang="en-US" sz="2400" b="1" spc="300">
              <a:solidFill>
                <a:srgbClr val="FFFFFF"/>
              </a:solidFill>
              <a:latin typeface="Montserrat" pitchFamily="2" charset="77"/>
            </a:endParaRPr>
          </a:p>
        </p:txBody>
      </p:sp>
      <p:pic>
        <p:nvPicPr>
          <p:cNvPr id="4" name="Graphic 3">
            <a:extLst>
              <a:ext uri="{FF2B5EF4-FFF2-40B4-BE49-F238E27FC236}">
                <a16:creationId xmlns:a16="http://schemas.microsoft.com/office/drawing/2014/main" id="{DBCCB03B-B53E-4981-9BD2-7A7DDF6054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540000">
            <a:off x="4847365" y="956799"/>
            <a:ext cx="2719689" cy="134841"/>
          </a:xfrm>
          <a:prstGeom prst="rect">
            <a:avLst/>
          </a:prstGeom>
        </p:spPr>
      </p:pic>
      <p:pic>
        <p:nvPicPr>
          <p:cNvPr id="7" name="RPReplay_Final1639419666">
            <a:hlinkClick r:id="" action="ppaction://media"/>
            <a:extLst>
              <a:ext uri="{FF2B5EF4-FFF2-40B4-BE49-F238E27FC236}">
                <a16:creationId xmlns:a16="http://schemas.microsoft.com/office/drawing/2014/main" id="{FA983CDF-36A9-4866-B163-F0E51B84F38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079127" y="1394741"/>
            <a:ext cx="2256164" cy="4889205"/>
          </a:xfrm>
          <a:prstGeom prst="rect">
            <a:avLst/>
          </a:prstGeom>
        </p:spPr>
      </p:pic>
    </p:spTree>
    <p:extLst>
      <p:ext uri="{BB962C8B-B14F-4D97-AF65-F5344CB8AC3E}">
        <p14:creationId xmlns:p14="http://schemas.microsoft.com/office/powerpoint/2010/main" val="30360500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8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73A4C"/>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5289361-CDDA-49A8-9EAF-1AEF86961958}"/>
              </a:ext>
            </a:extLst>
          </p:cNvPr>
          <p:cNvGrpSpPr/>
          <p:nvPr/>
        </p:nvGrpSpPr>
        <p:grpSpPr>
          <a:xfrm>
            <a:off x="1885746" y="589079"/>
            <a:ext cx="8707589" cy="5488456"/>
            <a:chOff x="2245409" y="332328"/>
            <a:chExt cx="8707589" cy="5488456"/>
          </a:xfrm>
        </p:grpSpPr>
        <p:sp>
          <p:nvSpPr>
            <p:cNvPr id="4" name="TextBox 3">
              <a:extLst>
                <a:ext uri="{FF2B5EF4-FFF2-40B4-BE49-F238E27FC236}">
                  <a16:creationId xmlns:a16="http://schemas.microsoft.com/office/drawing/2014/main" id="{E3072FBA-CCB3-455E-ABE9-C957C6CAF12D}"/>
                </a:ext>
              </a:extLst>
            </p:cNvPr>
            <p:cNvSpPr txBox="1"/>
            <p:nvPr/>
          </p:nvSpPr>
          <p:spPr>
            <a:xfrm>
              <a:off x="2424144" y="2633577"/>
              <a:ext cx="1705916" cy="707886"/>
            </a:xfrm>
            <a:prstGeom prst="rect">
              <a:avLst/>
            </a:prstGeom>
            <a:noFill/>
          </p:spPr>
          <p:txBody>
            <a:bodyPr wrap="none" rtlCol="0">
              <a:spAutoFit/>
            </a:bodyPr>
            <a:lstStyle/>
            <a:p>
              <a:pPr algn="ctr"/>
              <a:r>
                <a:rPr lang="en-US" sz="2000" b="1" spc="300">
                  <a:solidFill>
                    <a:schemeClr val="bg1"/>
                  </a:solidFill>
                  <a:latin typeface="Montserrat" pitchFamily="2" charset="77"/>
                </a:rPr>
                <a:t>Business</a:t>
              </a:r>
            </a:p>
            <a:p>
              <a:pPr algn="ctr"/>
              <a:r>
                <a:rPr lang="en-US" sz="2000" b="1" spc="300">
                  <a:solidFill>
                    <a:schemeClr val="bg1"/>
                  </a:solidFill>
                  <a:latin typeface="Montserrat" pitchFamily="2" charset="77"/>
                </a:rPr>
                <a:t>Planning</a:t>
              </a:r>
              <a:endParaRPr lang="en-LT" sz="2000" b="1" spc="300">
                <a:solidFill>
                  <a:schemeClr val="bg1"/>
                </a:solidFill>
                <a:latin typeface="Montserrat" pitchFamily="2" charset="77"/>
              </a:endParaRPr>
            </a:p>
          </p:txBody>
        </p:sp>
        <p:sp>
          <p:nvSpPr>
            <p:cNvPr id="7" name="TextBox 6">
              <a:extLst>
                <a:ext uri="{FF2B5EF4-FFF2-40B4-BE49-F238E27FC236}">
                  <a16:creationId xmlns:a16="http://schemas.microsoft.com/office/drawing/2014/main" id="{897BA299-3932-41E9-8D9D-5B3482EFDFB7}"/>
                </a:ext>
              </a:extLst>
            </p:cNvPr>
            <p:cNvSpPr txBox="1"/>
            <p:nvPr/>
          </p:nvSpPr>
          <p:spPr>
            <a:xfrm>
              <a:off x="2245409" y="5112898"/>
              <a:ext cx="2063385" cy="707886"/>
            </a:xfrm>
            <a:prstGeom prst="rect">
              <a:avLst/>
            </a:prstGeom>
            <a:noFill/>
          </p:spPr>
          <p:txBody>
            <a:bodyPr wrap="none" rtlCol="0">
              <a:spAutoFit/>
            </a:bodyPr>
            <a:lstStyle/>
            <a:p>
              <a:pPr algn="ctr"/>
              <a:r>
                <a:rPr lang="en-US" sz="2000" b="1" spc="300">
                  <a:solidFill>
                    <a:schemeClr val="bg1"/>
                  </a:solidFill>
                  <a:latin typeface="Montserrat" pitchFamily="2" charset="77"/>
                </a:rPr>
                <a:t>Marketing/</a:t>
              </a:r>
            </a:p>
            <a:p>
              <a:pPr algn="ctr"/>
              <a:r>
                <a:rPr lang="en-US" sz="2000" b="1" spc="300">
                  <a:solidFill>
                    <a:schemeClr val="bg1"/>
                  </a:solidFill>
                  <a:latin typeface="Montserrat" pitchFamily="2" charset="77"/>
                </a:rPr>
                <a:t>Branding</a:t>
              </a:r>
            </a:p>
          </p:txBody>
        </p:sp>
        <p:sp>
          <p:nvSpPr>
            <p:cNvPr id="8" name="TextBox 7">
              <a:extLst>
                <a:ext uri="{FF2B5EF4-FFF2-40B4-BE49-F238E27FC236}">
                  <a16:creationId xmlns:a16="http://schemas.microsoft.com/office/drawing/2014/main" id="{90153AEF-1C04-4639-9F08-5325DB4482DC}"/>
                </a:ext>
              </a:extLst>
            </p:cNvPr>
            <p:cNvSpPr txBox="1"/>
            <p:nvPr/>
          </p:nvSpPr>
          <p:spPr>
            <a:xfrm>
              <a:off x="9008235" y="2633577"/>
              <a:ext cx="1449436" cy="707886"/>
            </a:xfrm>
            <a:prstGeom prst="rect">
              <a:avLst/>
            </a:prstGeom>
            <a:noFill/>
          </p:spPr>
          <p:txBody>
            <a:bodyPr wrap="none" rtlCol="0">
              <a:spAutoFit/>
            </a:bodyPr>
            <a:lstStyle/>
            <a:p>
              <a:pPr algn="ctr"/>
              <a:r>
                <a:rPr lang="en-US" sz="2000" b="1" spc="300">
                  <a:solidFill>
                    <a:schemeClr val="bg1"/>
                  </a:solidFill>
                  <a:latin typeface="Montserrat" pitchFamily="2" charset="77"/>
                </a:rPr>
                <a:t>Fund</a:t>
              </a:r>
            </a:p>
            <a:p>
              <a:pPr algn="ctr"/>
              <a:r>
                <a:rPr lang="en-US" sz="2000" b="1" spc="300">
                  <a:solidFill>
                    <a:schemeClr val="bg1"/>
                  </a:solidFill>
                  <a:latin typeface="Montserrat" pitchFamily="2" charset="77"/>
                </a:rPr>
                <a:t>Raising</a:t>
              </a:r>
              <a:endParaRPr lang="en-LT" sz="2000" b="1" spc="300">
                <a:solidFill>
                  <a:schemeClr val="bg1"/>
                </a:solidFill>
                <a:latin typeface="Montserrat" pitchFamily="2" charset="77"/>
              </a:endParaRPr>
            </a:p>
          </p:txBody>
        </p:sp>
        <p:sp>
          <p:nvSpPr>
            <p:cNvPr id="9" name="TextBox 8">
              <a:extLst>
                <a:ext uri="{FF2B5EF4-FFF2-40B4-BE49-F238E27FC236}">
                  <a16:creationId xmlns:a16="http://schemas.microsoft.com/office/drawing/2014/main" id="{DACF4A01-3CD5-4606-8DF4-AEFD020394EB}"/>
                </a:ext>
              </a:extLst>
            </p:cNvPr>
            <p:cNvSpPr txBox="1"/>
            <p:nvPr/>
          </p:nvSpPr>
          <p:spPr>
            <a:xfrm>
              <a:off x="8512906" y="5226488"/>
              <a:ext cx="2440092" cy="400110"/>
            </a:xfrm>
            <a:prstGeom prst="rect">
              <a:avLst/>
            </a:prstGeom>
            <a:noFill/>
          </p:spPr>
          <p:txBody>
            <a:bodyPr wrap="none" rtlCol="0">
              <a:spAutoFit/>
            </a:bodyPr>
            <a:lstStyle/>
            <a:p>
              <a:pPr algn="ctr"/>
              <a:r>
                <a:rPr lang="en-US" sz="2000" b="1" spc="300">
                  <a:solidFill>
                    <a:schemeClr val="bg1"/>
                  </a:solidFill>
                  <a:latin typeface="Montserrat" pitchFamily="2" charset="77"/>
                </a:rPr>
                <a:t>Development</a:t>
              </a:r>
              <a:endParaRPr lang="en-LT" sz="2000" b="1" spc="300">
                <a:solidFill>
                  <a:schemeClr val="bg1"/>
                </a:solidFill>
                <a:latin typeface="Montserrat" pitchFamily="2" charset="77"/>
              </a:endParaRPr>
            </a:p>
          </p:txBody>
        </p:sp>
        <p:grpSp>
          <p:nvGrpSpPr>
            <p:cNvPr id="10" name="Graphic 43">
              <a:extLst>
                <a:ext uri="{FF2B5EF4-FFF2-40B4-BE49-F238E27FC236}">
                  <a16:creationId xmlns:a16="http://schemas.microsoft.com/office/drawing/2014/main" id="{EB801CC6-68DE-4D02-AE4A-7EF892B302A7}"/>
                </a:ext>
              </a:extLst>
            </p:cNvPr>
            <p:cNvGrpSpPr/>
            <p:nvPr/>
          </p:nvGrpSpPr>
          <p:grpSpPr>
            <a:xfrm rot="269299" flipV="1">
              <a:off x="7472552" y="2216626"/>
              <a:ext cx="1458826" cy="482830"/>
              <a:chOff x="5270499" y="2952750"/>
              <a:chExt cx="1652160" cy="946643"/>
            </a:xfrm>
            <a:solidFill>
              <a:schemeClr val="bg1"/>
            </a:solidFill>
          </p:grpSpPr>
          <p:sp>
            <p:nvSpPr>
              <p:cNvPr id="11" name="Freeform 55">
                <a:extLst>
                  <a:ext uri="{FF2B5EF4-FFF2-40B4-BE49-F238E27FC236}">
                    <a16:creationId xmlns:a16="http://schemas.microsoft.com/office/drawing/2014/main" id="{324C03D6-A99D-44CD-AA14-B1D416F7CA3B}"/>
                  </a:ext>
                </a:extLst>
              </p:cNvPr>
              <p:cNvSpPr/>
              <p:nvPr/>
            </p:nvSpPr>
            <p:spPr>
              <a:xfrm>
                <a:off x="5270499" y="2952750"/>
                <a:ext cx="1519201" cy="772908"/>
              </a:xfrm>
              <a:custGeom>
                <a:avLst/>
                <a:gdLst>
                  <a:gd name="connsiteX0" fmla="*/ 10315 w 1519201"/>
                  <a:gd name="connsiteY0" fmla="*/ 16104 h 772908"/>
                  <a:gd name="connsiteX1" fmla="*/ 30066 w 1519201"/>
                  <a:gd name="connsiteY1" fmla="*/ 13529 h 772908"/>
                  <a:gd name="connsiteX2" fmla="*/ 86285 w 1519201"/>
                  <a:gd name="connsiteY2" fmla="*/ 6858 h 772908"/>
                  <a:gd name="connsiteX3" fmla="*/ 174511 w 1519201"/>
                  <a:gd name="connsiteY3" fmla="*/ 760 h 772908"/>
                  <a:gd name="connsiteX4" fmla="*/ 228804 w 1519201"/>
                  <a:gd name="connsiteY4" fmla="*/ -97 h 772908"/>
                  <a:gd name="connsiteX5" fmla="*/ 288972 w 1519201"/>
                  <a:gd name="connsiteY5" fmla="*/ 1621 h 772908"/>
                  <a:gd name="connsiteX6" fmla="*/ 423832 w 1519201"/>
                  <a:gd name="connsiteY6" fmla="*/ 14091 h 772908"/>
                  <a:gd name="connsiteX7" fmla="*/ 572315 w 1519201"/>
                  <a:gd name="connsiteY7" fmla="*/ 42341 h 772908"/>
                  <a:gd name="connsiteX8" fmla="*/ 727508 w 1519201"/>
                  <a:gd name="connsiteY8" fmla="*/ 87953 h 772908"/>
                  <a:gd name="connsiteX9" fmla="*/ 882310 w 1519201"/>
                  <a:gd name="connsiteY9" fmla="*/ 151050 h 772908"/>
                  <a:gd name="connsiteX10" fmla="*/ 1029425 w 1519201"/>
                  <a:gd name="connsiteY10" fmla="*/ 230712 h 772908"/>
                  <a:gd name="connsiteX11" fmla="*/ 1162689 w 1519201"/>
                  <a:gd name="connsiteY11" fmla="*/ 322956 h 772908"/>
                  <a:gd name="connsiteX12" fmla="*/ 1222212 w 1519201"/>
                  <a:gd name="connsiteY12" fmla="*/ 372438 h 772908"/>
                  <a:gd name="connsiteX13" fmla="*/ 1276847 w 1519201"/>
                  <a:gd name="connsiteY13" fmla="*/ 422493 h 772908"/>
                  <a:gd name="connsiteX14" fmla="*/ 1325797 w 1519201"/>
                  <a:gd name="connsiteY14" fmla="*/ 472635 h 772908"/>
                  <a:gd name="connsiteX15" fmla="*/ 1368758 w 1519201"/>
                  <a:gd name="connsiteY15" fmla="*/ 521967 h 772908"/>
                  <a:gd name="connsiteX16" fmla="*/ 1405895 w 1519201"/>
                  <a:gd name="connsiteY16" fmla="*/ 569209 h 772908"/>
                  <a:gd name="connsiteX17" fmla="*/ 1437308 w 1519201"/>
                  <a:gd name="connsiteY17" fmla="*/ 613278 h 772908"/>
                  <a:gd name="connsiteX18" fmla="*/ 1463024 w 1519201"/>
                  <a:gd name="connsiteY18" fmla="*/ 653227 h 772908"/>
                  <a:gd name="connsiteX19" fmla="*/ 1483219 w 1519201"/>
                  <a:gd name="connsiteY19" fmla="*/ 688074 h 772908"/>
                  <a:gd name="connsiteX20" fmla="*/ 1498641 w 1519201"/>
                  <a:gd name="connsiteY20" fmla="*/ 716573 h 772908"/>
                  <a:gd name="connsiteX21" fmla="*/ 1509302 w 1519201"/>
                  <a:gd name="connsiteY21" fmla="*/ 738016 h 772908"/>
                  <a:gd name="connsiteX22" fmla="*/ 1517950 w 1519201"/>
                  <a:gd name="connsiteY22" fmla="*/ 755937 h 772908"/>
                  <a:gd name="connsiteX23" fmla="*/ 1512252 w 1519201"/>
                  <a:gd name="connsiteY23" fmla="*/ 771668 h 772908"/>
                  <a:gd name="connsiteX24" fmla="*/ 1497400 w 1519201"/>
                  <a:gd name="connsiteY24" fmla="*/ 767972 h 772908"/>
                  <a:gd name="connsiteX25" fmla="*/ 1497113 w 1519201"/>
                  <a:gd name="connsiteY25" fmla="*/ 767573 h 772908"/>
                  <a:gd name="connsiteX26" fmla="*/ 1485389 w 1519201"/>
                  <a:gd name="connsiteY26" fmla="*/ 751805 h 772908"/>
                  <a:gd name="connsiteX27" fmla="*/ 1452620 w 1519201"/>
                  <a:gd name="connsiteY27" fmla="*/ 707338 h 772908"/>
                  <a:gd name="connsiteX28" fmla="*/ 1428905 w 1519201"/>
                  <a:gd name="connsiteY28" fmla="*/ 676026 h 772908"/>
                  <a:gd name="connsiteX29" fmla="*/ 1400024 w 1519201"/>
                  <a:gd name="connsiteY29" fmla="*/ 639923 h 772908"/>
                  <a:gd name="connsiteX30" fmla="*/ 1328169 w 1519201"/>
                  <a:gd name="connsiteY30" fmla="*/ 555893 h 772908"/>
                  <a:gd name="connsiteX31" fmla="*/ 1285094 w 1519201"/>
                  <a:gd name="connsiteY31" fmla="*/ 509708 h 772908"/>
                  <a:gd name="connsiteX32" fmla="*/ 1237119 w 1519201"/>
                  <a:gd name="connsiteY32" fmla="*/ 462118 h 772908"/>
                  <a:gd name="connsiteX33" fmla="*/ 1127937 w 1519201"/>
                  <a:gd name="connsiteY33" fmla="*/ 365120 h 772908"/>
                  <a:gd name="connsiteX34" fmla="*/ 1097815 w 1519201"/>
                  <a:gd name="connsiteY34" fmla="*/ 341374 h 772908"/>
                  <a:gd name="connsiteX35" fmla="*/ 1066744 w 1519201"/>
                  <a:gd name="connsiteY35" fmla="*/ 317890 h 772908"/>
                  <a:gd name="connsiteX36" fmla="*/ 1034925 w 1519201"/>
                  <a:gd name="connsiteY36" fmla="*/ 294543 h 772908"/>
                  <a:gd name="connsiteX37" fmla="*/ 1002042 w 1519201"/>
                  <a:gd name="connsiteY37" fmla="*/ 271968 h 772908"/>
                  <a:gd name="connsiteX38" fmla="*/ 862866 w 1519201"/>
                  <a:gd name="connsiteY38" fmla="*/ 188535 h 772908"/>
                  <a:gd name="connsiteX39" fmla="*/ 715269 w 1519201"/>
                  <a:gd name="connsiteY39" fmla="*/ 119576 h 772908"/>
                  <a:gd name="connsiteX40" fmla="*/ 565216 w 1519201"/>
                  <a:gd name="connsiteY40" fmla="*/ 69161 h 772908"/>
                  <a:gd name="connsiteX41" fmla="*/ 528180 w 1519201"/>
                  <a:gd name="connsiteY41" fmla="*/ 59578 h 772908"/>
                  <a:gd name="connsiteX42" fmla="*/ 491639 w 1519201"/>
                  <a:gd name="connsiteY42" fmla="*/ 50953 h 772908"/>
                  <a:gd name="connsiteX43" fmla="*/ 420164 w 1519201"/>
                  <a:gd name="connsiteY43" fmla="*/ 37998 h 772908"/>
                  <a:gd name="connsiteX44" fmla="*/ 287849 w 1519201"/>
                  <a:gd name="connsiteY44" fmla="*/ 23586 h 772908"/>
                  <a:gd name="connsiteX45" fmla="*/ 228707 w 1519201"/>
                  <a:gd name="connsiteY45" fmla="*/ 21745 h 772908"/>
                  <a:gd name="connsiteX46" fmla="*/ 175325 w 1519201"/>
                  <a:gd name="connsiteY46" fmla="*/ 22493 h 772908"/>
                  <a:gd name="connsiteX47" fmla="*/ 128477 w 1519201"/>
                  <a:gd name="connsiteY47" fmla="*/ 25117 h 772908"/>
                  <a:gd name="connsiteX48" fmla="*/ 88973 w 1519201"/>
                  <a:gd name="connsiteY48" fmla="*/ 28950 h 772908"/>
                  <a:gd name="connsiteX49" fmla="*/ 33477 w 1519201"/>
                  <a:gd name="connsiteY49" fmla="*/ 36368 h 772908"/>
                  <a:gd name="connsiteX50" fmla="*/ 13788 w 1519201"/>
                  <a:gd name="connsiteY50" fmla="*/ 39441 h 772908"/>
                  <a:gd name="connsiteX51" fmla="*/ 63 w 1519201"/>
                  <a:gd name="connsiteY51" fmla="*/ 29646 h 772908"/>
                  <a:gd name="connsiteX52" fmla="*/ 10027 w 1519201"/>
                  <a:gd name="connsiteY52" fmla="*/ 16156 h 772908"/>
                  <a:gd name="connsiteX53" fmla="*/ 10315 w 1519201"/>
                  <a:gd name="connsiteY53" fmla="*/ 16120 h 77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19201" h="772908">
                    <a:moveTo>
                      <a:pt x="10315" y="16104"/>
                    </a:moveTo>
                    <a:cubicBezTo>
                      <a:pt x="10315" y="16104"/>
                      <a:pt x="17177" y="15208"/>
                      <a:pt x="30066" y="13529"/>
                    </a:cubicBezTo>
                    <a:cubicBezTo>
                      <a:pt x="43032" y="12036"/>
                      <a:pt x="61620" y="8750"/>
                      <a:pt x="86285" y="6858"/>
                    </a:cubicBezTo>
                    <a:cubicBezTo>
                      <a:pt x="110797" y="4131"/>
                      <a:pt x="140476" y="2552"/>
                      <a:pt x="174511" y="760"/>
                    </a:cubicBezTo>
                    <a:cubicBezTo>
                      <a:pt x="191553" y="478"/>
                      <a:pt x="209697" y="213"/>
                      <a:pt x="228804" y="-97"/>
                    </a:cubicBezTo>
                    <a:cubicBezTo>
                      <a:pt x="247910" y="474"/>
                      <a:pt x="268030" y="626"/>
                      <a:pt x="288972" y="1621"/>
                    </a:cubicBezTo>
                    <a:cubicBezTo>
                      <a:pt x="330844" y="3847"/>
                      <a:pt x="376274" y="6935"/>
                      <a:pt x="423832" y="14091"/>
                    </a:cubicBezTo>
                    <a:cubicBezTo>
                      <a:pt x="471439" y="20649"/>
                      <a:pt x="521326" y="30070"/>
                      <a:pt x="572315" y="42341"/>
                    </a:cubicBezTo>
                    <a:cubicBezTo>
                      <a:pt x="623417" y="54314"/>
                      <a:pt x="675406" y="69933"/>
                      <a:pt x="727508" y="87953"/>
                    </a:cubicBezTo>
                    <a:cubicBezTo>
                      <a:pt x="779814" y="105538"/>
                      <a:pt x="831435" y="127492"/>
                      <a:pt x="882310" y="151050"/>
                    </a:cubicBezTo>
                    <a:cubicBezTo>
                      <a:pt x="933311" y="174485"/>
                      <a:pt x="982109" y="202263"/>
                      <a:pt x="1029425" y="230712"/>
                    </a:cubicBezTo>
                    <a:cubicBezTo>
                      <a:pt x="1076856" y="259125"/>
                      <a:pt x="1120944" y="290997"/>
                      <a:pt x="1162689" y="322956"/>
                    </a:cubicBezTo>
                    <a:cubicBezTo>
                      <a:pt x="1183176" y="339408"/>
                      <a:pt x="1203447" y="355488"/>
                      <a:pt x="1222212" y="372438"/>
                    </a:cubicBezTo>
                    <a:cubicBezTo>
                      <a:pt x="1241445" y="388878"/>
                      <a:pt x="1259424" y="405866"/>
                      <a:pt x="1276847" y="422493"/>
                    </a:cubicBezTo>
                    <a:cubicBezTo>
                      <a:pt x="1294269" y="439095"/>
                      <a:pt x="1309957" y="456480"/>
                      <a:pt x="1325797" y="472635"/>
                    </a:cubicBezTo>
                    <a:cubicBezTo>
                      <a:pt x="1340940" y="489423"/>
                      <a:pt x="1355425" y="505801"/>
                      <a:pt x="1368758" y="521967"/>
                    </a:cubicBezTo>
                    <a:cubicBezTo>
                      <a:pt x="1381698" y="538432"/>
                      <a:pt x="1394879" y="553615"/>
                      <a:pt x="1405895" y="569209"/>
                    </a:cubicBezTo>
                    <a:cubicBezTo>
                      <a:pt x="1416948" y="584754"/>
                      <a:pt x="1427850" y="599177"/>
                      <a:pt x="1437308" y="613278"/>
                    </a:cubicBezTo>
                    <a:cubicBezTo>
                      <a:pt x="1446475" y="627528"/>
                      <a:pt x="1455073" y="640881"/>
                      <a:pt x="1463024" y="653227"/>
                    </a:cubicBezTo>
                    <a:cubicBezTo>
                      <a:pt x="1470697" y="665709"/>
                      <a:pt x="1477104" y="677595"/>
                      <a:pt x="1483219" y="688074"/>
                    </a:cubicBezTo>
                    <a:cubicBezTo>
                      <a:pt x="1489360" y="698553"/>
                      <a:pt x="1494564" y="708061"/>
                      <a:pt x="1498641" y="716573"/>
                    </a:cubicBezTo>
                    <a:cubicBezTo>
                      <a:pt x="1502832" y="725024"/>
                      <a:pt x="1506415" y="732192"/>
                      <a:pt x="1509302" y="738016"/>
                    </a:cubicBezTo>
                    <a:cubicBezTo>
                      <a:pt x="1514950" y="749703"/>
                      <a:pt x="1517950" y="755937"/>
                      <a:pt x="1517950" y="755937"/>
                    </a:cubicBezTo>
                    <a:cubicBezTo>
                      <a:pt x="1520800" y="761824"/>
                      <a:pt x="1518237" y="768880"/>
                      <a:pt x="1512252" y="771668"/>
                    </a:cubicBezTo>
                    <a:cubicBezTo>
                      <a:pt x="1506947" y="774134"/>
                      <a:pt x="1500730" y="772476"/>
                      <a:pt x="1497400" y="767972"/>
                    </a:cubicBezTo>
                    <a:lnTo>
                      <a:pt x="1497113" y="767573"/>
                    </a:lnTo>
                    <a:cubicBezTo>
                      <a:pt x="1497113" y="767573"/>
                      <a:pt x="1493036" y="762098"/>
                      <a:pt x="1485389" y="751805"/>
                    </a:cubicBezTo>
                    <a:cubicBezTo>
                      <a:pt x="1477615" y="741625"/>
                      <a:pt x="1467257" y="726106"/>
                      <a:pt x="1452620" y="707338"/>
                    </a:cubicBezTo>
                    <a:cubicBezTo>
                      <a:pt x="1445454" y="697880"/>
                      <a:pt x="1437527" y="687426"/>
                      <a:pt x="1428905" y="676026"/>
                    </a:cubicBezTo>
                    <a:cubicBezTo>
                      <a:pt x="1419979" y="664863"/>
                      <a:pt x="1410330" y="652804"/>
                      <a:pt x="1400024" y="639923"/>
                    </a:cubicBezTo>
                    <a:cubicBezTo>
                      <a:pt x="1379373" y="614248"/>
                      <a:pt x="1355075" y="586135"/>
                      <a:pt x="1328169" y="555893"/>
                    </a:cubicBezTo>
                    <a:cubicBezTo>
                      <a:pt x="1314596" y="540871"/>
                      <a:pt x="1299743" y="525863"/>
                      <a:pt x="1285094" y="509708"/>
                    </a:cubicBezTo>
                    <a:cubicBezTo>
                      <a:pt x="1269558" y="494401"/>
                      <a:pt x="1254187" y="477874"/>
                      <a:pt x="1237119" y="462118"/>
                    </a:cubicBezTo>
                    <a:cubicBezTo>
                      <a:pt x="1204085" y="429524"/>
                      <a:pt x="1167024" y="397440"/>
                      <a:pt x="1127937" y="365120"/>
                    </a:cubicBezTo>
                    <a:cubicBezTo>
                      <a:pt x="1118163" y="357056"/>
                      <a:pt x="1107919" y="349377"/>
                      <a:pt x="1097815" y="341374"/>
                    </a:cubicBezTo>
                    <a:cubicBezTo>
                      <a:pt x="1087712" y="333335"/>
                      <a:pt x="1077430" y="325432"/>
                      <a:pt x="1066744" y="317890"/>
                    </a:cubicBezTo>
                    <a:cubicBezTo>
                      <a:pt x="1056197" y="310162"/>
                      <a:pt x="1045586" y="302371"/>
                      <a:pt x="1034925" y="294543"/>
                    </a:cubicBezTo>
                    <a:cubicBezTo>
                      <a:pt x="1024010" y="287064"/>
                      <a:pt x="1013058" y="279522"/>
                      <a:pt x="1002042" y="271968"/>
                    </a:cubicBezTo>
                    <a:cubicBezTo>
                      <a:pt x="957512" y="242448"/>
                      <a:pt x="911157" y="213824"/>
                      <a:pt x="862866" y="188535"/>
                    </a:cubicBezTo>
                    <a:cubicBezTo>
                      <a:pt x="814638" y="163209"/>
                      <a:pt x="765421" y="139265"/>
                      <a:pt x="715269" y="119576"/>
                    </a:cubicBezTo>
                    <a:cubicBezTo>
                      <a:pt x="665141" y="99975"/>
                      <a:pt x="615014" y="82116"/>
                      <a:pt x="565216" y="69161"/>
                    </a:cubicBezTo>
                    <a:cubicBezTo>
                      <a:pt x="552871" y="65539"/>
                      <a:pt x="540513" y="62391"/>
                      <a:pt x="528180" y="59578"/>
                    </a:cubicBezTo>
                    <a:cubicBezTo>
                      <a:pt x="515873" y="56678"/>
                      <a:pt x="503692" y="53803"/>
                      <a:pt x="491639" y="50953"/>
                    </a:cubicBezTo>
                    <a:cubicBezTo>
                      <a:pt x="467278" y="46386"/>
                      <a:pt x="443575" y="41171"/>
                      <a:pt x="420164" y="37998"/>
                    </a:cubicBezTo>
                    <a:cubicBezTo>
                      <a:pt x="373569" y="30195"/>
                      <a:pt x="328987" y="26449"/>
                      <a:pt x="287849" y="23586"/>
                    </a:cubicBezTo>
                    <a:cubicBezTo>
                      <a:pt x="267261" y="22465"/>
                      <a:pt x="247484" y="22366"/>
                      <a:pt x="228707" y="21745"/>
                    </a:cubicBezTo>
                    <a:cubicBezTo>
                      <a:pt x="209904" y="21992"/>
                      <a:pt x="192077" y="22257"/>
                      <a:pt x="175325" y="22493"/>
                    </a:cubicBezTo>
                    <a:cubicBezTo>
                      <a:pt x="158586" y="23428"/>
                      <a:pt x="142937" y="24295"/>
                      <a:pt x="128477" y="25117"/>
                    </a:cubicBezTo>
                    <a:cubicBezTo>
                      <a:pt x="113980" y="25950"/>
                      <a:pt x="100900" y="27855"/>
                      <a:pt x="88973" y="28950"/>
                    </a:cubicBezTo>
                    <a:cubicBezTo>
                      <a:pt x="65258" y="31092"/>
                      <a:pt x="46278" y="34464"/>
                      <a:pt x="33477" y="36368"/>
                    </a:cubicBezTo>
                    <a:cubicBezTo>
                      <a:pt x="20625" y="38372"/>
                      <a:pt x="13788" y="39441"/>
                      <a:pt x="13788" y="39441"/>
                    </a:cubicBezTo>
                    <a:cubicBezTo>
                      <a:pt x="7229" y="40460"/>
                      <a:pt x="1101" y="36082"/>
                      <a:pt x="63" y="29646"/>
                    </a:cubicBezTo>
                    <a:cubicBezTo>
                      <a:pt x="-975" y="23224"/>
                      <a:pt x="3483" y="17176"/>
                      <a:pt x="10027" y="16156"/>
                    </a:cubicBezTo>
                    <a:cubicBezTo>
                      <a:pt x="10099" y="16143"/>
                      <a:pt x="10243" y="16120"/>
                      <a:pt x="10315" y="16120"/>
                    </a:cubicBezTo>
                  </a:path>
                </a:pathLst>
              </a:custGeom>
              <a:grpFill/>
              <a:ln w="1264" cap="flat">
                <a:noFill/>
                <a:prstDash val="solid"/>
                <a:miter/>
              </a:ln>
            </p:spPr>
            <p:txBody>
              <a:bodyPr rtlCol="0" anchor="ctr"/>
              <a:lstStyle/>
              <a:p>
                <a:endParaRPr lang="en-LT"/>
              </a:p>
            </p:txBody>
          </p:sp>
          <p:sp>
            <p:nvSpPr>
              <p:cNvPr id="12" name="Freeform 56">
                <a:extLst>
                  <a:ext uri="{FF2B5EF4-FFF2-40B4-BE49-F238E27FC236}">
                    <a16:creationId xmlns:a16="http://schemas.microsoft.com/office/drawing/2014/main" id="{C149FF54-E77F-4D40-90A6-76513EAE1EF6}"/>
                  </a:ext>
                </a:extLst>
              </p:cNvPr>
              <p:cNvSpPr/>
              <p:nvPr/>
            </p:nvSpPr>
            <p:spPr>
              <a:xfrm>
                <a:off x="6642156" y="3574516"/>
                <a:ext cx="280504" cy="324877"/>
              </a:xfrm>
              <a:custGeom>
                <a:avLst/>
                <a:gdLst>
                  <a:gd name="connsiteX0" fmla="*/ 244650 w 280504"/>
                  <a:gd name="connsiteY0" fmla="*/ 13288 h 324877"/>
                  <a:gd name="connsiteX1" fmla="*/ 241308 w 280504"/>
                  <a:gd name="connsiteY1" fmla="*/ 49292 h 324877"/>
                  <a:gd name="connsiteX2" fmla="*/ 240511 w 280504"/>
                  <a:gd name="connsiteY2" fmla="*/ 85321 h 324877"/>
                  <a:gd name="connsiteX3" fmla="*/ 245146 w 280504"/>
                  <a:gd name="connsiteY3" fmla="*/ 157192 h 324877"/>
                  <a:gd name="connsiteX4" fmla="*/ 250679 w 280504"/>
                  <a:gd name="connsiteY4" fmla="*/ 192761 h 324877"/>
                  <a:gd name="connsiteX5" fmla="*/ 258327 w 280504"/>
                  <a:gd name="connsiteY5" fmla="*/ 227906 h 324877"/>
                  <a:gd name="connsiteX6" fmla="*/ 279231 w 280504"/>
                  <a:gd name="connsiteY6" fmla="*/ 296479 h 324877"/>
                  <a:gd name="connsiteX7" fmla="*/ 265759 w 280504"/>
                  <a:gd name="connsiteY7" fmla="*/ 323609 h 324877"/>
                  <a:gd name="connsiteX8" fmla="*/ 251667 w 280504"/>
                  <a:gd name="connsiteY8" fmla="*/ 323638 h 324877"/>
                  <a:gd name="connsiteX9" fmla="*/ 248275 w 280504"/>
                  <a:gd name="connsiteY9" fmla="*/ 322491 h 324877"/>
                  <a:gd name="connsiteX10" fmla="*/ 217140 w 280504"/>
                  <a:gd name="connsiteY10" fmla="*/ 312012 h 324877"/>
                  <a:gd name="connsiteX11" fmla="*/ 186081 w 280504"/>
                  <a:gd name="connsiteY11" fmla="*/ 301409 h 324877"/>
                  <a:gd name="connsiteX12" fmla="*/ 155186 w 280504"/>
                  <a:gd name="connsiteY12" fmla="*/ 290569 h 324877"/>
                  <a:gd name="connsiteX13" fmla="*/ 124419 w 280504"/>
                  <a:gd name="connsiteY13" fmla="*/ 279431 h 324877"/>
                  <a:gd name="connsiteX14" fmla="*/ 63820 w 280504"/>
                  <a:gd name="connsiteY14" fmla="*/ 254490 h 324877"/>
                  <a:gd name="connsiteX15" fmla="*/ 5310 w 280504"/>
                  <a:gd name="connsiteY15" fmla="*/ 222295 h 324877"/>
                  <a:gd name="connsiteX16" fmla="*/ 2145 w 280504"/>
                  <a:gd name="connsiteY16" fmla="*/ 204423 h 324877"/>
                  <a:gd name="connsiteX17" fmla="*/ 12262 w 280504"/>
                  <a:gd name="connsiteY17" fmla="*/ 198425 h 324877"/>
                  <a:gd name="connsiteX18" fmla="*/ 12513 w 280504"/>
                  <a:gd name="connsiteY18" fmla="*/ 198425 h 324877"/>
                  <a:gd name="connsiteX19" fmla="*/ 46738 w 280504"/>
                  <a:gd name="connsiteY19" fmla="*/ 201635 h 324877"/>
                  <a:gd name="connsiteX20" fmla="*/ 79975 w 280504"/>
                  <a:gd name="connsiteY20" fmla="*/ 207982 h 324877"/>
                  <a:gd name="connsiteX21" fmla="*/ 144207 w 280504"/>
                  <a:gd name="connsiteY21" fmla="*/ 227147 h 324877"/>
                  <a:gd name="connsiteX22" fmla="*/ 206148 w 280504"/>
                  <a:gd name="connsiteY22" fmla="*/ 252374 h 324877"/>
                  <a:gd name="connsiteX23" fmla="*/ 266303 w 280504"/>
                  <a:gd name="connsiteY23" fmla="*/ 281571 h 324877"/>
                  <a:gd name="connsiteX24" fmla="*/ 235371 w 280504"/>
                  <a:gd name="connsiteY24" fmla="*/ 307606 h 324877"/>
                  <a:gd name="connsiteX25" fmla="*/ 229483 w 280504"/>
                  <a:gd name="connsiteY25" fmla="*/ 270556 h 324877"/>
                  <a:gd name="connsiteX26" fmla="*/ 225204 w 280504"/>
                  <a:gd name="connsiteY26" fmla="*/ 233420 h 324877"/>
                  <a:gd name="connsiteX27" fmla="*/ 221973 w 280504"/>
                  <a:gd name="connsiteY27" fmla="*/ 196333 h 324877"/>
                  <a:gd name="connsiteX28" fmla="*/ 219745 w 280504"/>
                  <a:gd name="connsiteY28" fmla="*/ 159284 h 324877"/>
                  <a:gd name="connsiteX29" fmla="*/ 218503 w 280504"/>
                  <a:gd name="connsiteY29" fmla="*/ 122272 h 324877"/>
                  <a:gd name="connsiteX30" fmla="*/ 218287 w 280504"/>
                  <a:gd name="connsiteY30" fmla="*/ 85297 h 324877"/>
                  <a:gd name="connsiteX31" fmla="*/ 218036 w 280504"/>
                  <a:gd name="connsiteY31" fmla="*/ 48322 h 324877"/>
                  <a:gd name="connsiteX32" fmla="*/ 218417 w 280504"/>
                  <a:gd name="connsiteY32" fmla="*/ 11472 h 324877"/>
                  <a:gd name="connsiteX33" fmla="*/ 218417 w 280504"/>
                  <a:gd name="connsiteY33" fmla="*/ 11225 h 324877"/>
                  <a:gd name="connsiteX34" fmla="*/ 232091 w 280504"/>
                  <a:gd name="connsiteY34" fmla="*/ -88 h 324877"/>
                  <a:gd name="connsiteX35" fmla="*/ 244183 w 280504"/>
                  <a:gd name="connsiteY35" fmla="*/ 12208 h 324877"/>
                  <a:gd name="connsiteX36" fmla="*/ 244664 w 280504"/>
                  <a:gd name="connsiteY36" fmla="*/ 13277 h 32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80504" h="324877">
                    <a:moveTo>
                      <a:pt x="244650" y="13288"/>
                    </a:moveTo>
                    <a:cubicBezTo>
                      <a:pt x="243003" y="25447"/>
                      <a:pt x="242195" y="37469"/>
                      <a:pt x="241308" y="49292"/>
                    </a:cubicBezTo>
                    <a:cubicBezTo>
                      <a:pt x="240752" y="61289"/>
                      <a:pt x="240562" y="73311"/>
                      <a:pt x="240511" y="85321"/>
                    </a:cubicBezTo>
                    <a:cubicBezTo>
                      <a:pt x="240502" y="109353"/>
                      <a:pt x="242310" y="133359"/>
                      <a:pt x="245146" y="157192"/>
                    </a:cubicBezTo>
                    <a:cubicBezTo>
                      <a:pt x="246689" y="169102"/>
                      <a:pt x="248627" y="180950"/>
                      <a:pt x="250679" y="192761"/>
                    </a:cubicBezTo>
                    <a:cubicBezTo>
                      <a:pt x="252843" y="204571"/>
                      <a:pt x="255592" y="216245"/>
                      <a:pt x="258327" y="227906"/>
                    </a:cubicBezTo>
                    <a:cubicBezTo>
                      <a:pt x="264214" y="251141"/>
                      <a:pt x="271342" y="273990"/>
                      <a:pt x="279231" y="296479"/>
                    </a:cubicBezTo>
                    <a:cubicBezTo>
                      <a:pt x="283131" y="307618"/>
                      <a:pt x="277103" y="319776"/>
                      <a:pt x="265759" y="323609"/>
                    </a:cubicBezTo>
                    <a:cubicBezTo>
                      <a:pt x="261011" y="325215"/>
                      <a:pt x="256086" y="325116"/>
                      <a:pt x="251667" y="323638"/>
                    </a:cubicBezTo>
                    <a:lnTo>
                      <a:pt x="248275" y="322491"/>
                    </a:lnTo>
                    <a:lnTo>
                      <a:pt x="217140" y="312012"/>
                    </a:lnTo>
                    <a:cubicBezTo>
                      <a:pt x="206808" y="308403"/>
                      <a:pt x="196349" y="305130"/>
                      <a:pt x="186081" y="301409"/>
                    </a:cubicBezTo>
                    <a:cubicBezTo>
                      <a:pt x="175812" y="297725"/>
                      <a:pt x="165442" y="294303"/>
                      <a:pt x="155186" y="290569"/>
                    </a:cubicBezTo>
                    <a:lnTo>
                      <a:pt x="124419" y="279431"/>
                    </a:lnTo>
                    <a:cubicBezTo>
                      <a:pt x="103919" y="271988"/>
                      <a:pt x="83737" y="263725"/>
                      <a:pt x="63820" y="254490"/>
                    </a:cubicBezTo>
                    <a:cubicBezTo>
                      <a:pt x="43954" y="245132"/>
                      <a:pt x="24240" y="235188"/>
                      <a:pt x="5310" y="222295"/>
                    </a:cubicBezTo>
                    <a:cubicBezTo>
                      <a:pt x="-387" y="218412"/>
                      <a:pt x="-1793" y="210024"/>
                      <a:pt x="2145" y="204423"/>
                    </a:cubicBezTo>
                    <a:cubicBezTo>
                      <a:pt x="4539" y="201037"/>
                      <a:pt x="8349" y="198425"/>
                      <a:pt x="12262" y="198425"/>
                    </a:cubicBezTo>
                    <a:lnTo>
                      <a:pt x="12513" y="198425"/>
                    </a:lnTo>
                    <a:cubicBezTo>
                      <a:pt x="24200" y="198425"/>
                      <a:pt x="35443" y="200354"/>
                      <a:pt x="46738" y="201635"/>
                    </a:cubicBezTo>
                    <a:cubicBezTo>
                      <a:pt x="57880" y="203364"/>
                      <a:pt x="69035" y="205481"/>
                      <a:pt x="79975" y="207982"/>
                    </a:cubicBezTo>
                    <a:cubicBezTo>
                      <a:pt x="101854" y="212873"/>
                      <a:pt x="123278" y="219419"/>
                      <a:pt x="144207" y="227147"/>
                    </a:cubicBezTo>
                    <a:cubicBezTo>
                      <a:pt x="165086" y="234951"/>
                      <a:pt x="185826" y="243239"/>
                      <a:pt x="206148" y="252374"/>
                    </a:cubicBezTo>
                    <a:cubicBezTo>
                      <a:pt x="226508" y="261447"/>
                      <a:pt x="246538" y="271303"/>
                      <a:pt x="266303" y="281571"/>
                    </a:cubicBezTo>
                    <a:lnTo>
                      <a:pt x="235371" y="307606"/>
                    </a:lnTo>
                    <a:cubicBezTo>
                      <a:pt x="233131" y="295273"/>
                      <a:pt x="231218" y="282927"/>
                      <a:pt x="229483" y="270556"/>
                    </a:cubicBezTo>
                    <a:cubicBezTo>
                      <a:pt x="227825" y="258174"/>
                      <a:pt x="226508" y="245790"/>
                      <a:pt x="225204" y="233420"/>
                    </a:cubicBezTo>
                    <a:cubicBezTo>
                      <a:pt x="223886" y="221062"/>
                      <a:pt x="223000" y="208679"/>
                      <a:pt x="221973" y="196333"/>
                    </a:cubicBezTo>
                    <a:cubicBezTo>
                      <a:pt x="220997" y="183975"/>
                      <a:pt x="220351" y="171629"/>
                      <a:pt x="219745" y="159284"/>
                    </a:cubicBezTo>
                    <a:cubicBezTo>
                      <a:pt x="219099" y="146951"/>
                      <a:pt x="218808" y="134605"/>
                      <a:pt x="218503" y="122272"/>
                    </a:cubicBezTo>
                    <a:lnTo>
                      <a:pt x="218287" y="85297"/>
                    </a:lnTo>
                    <a:cubicBezTo>
                      <a:pt x="218359" y="72964"/>
                      <a:pt x="217577" y="60643"/>
                      <a:pt x="218036" y="48322"/>
                    </a:cubicBezTo>
                    <a:lnTo>
                      <a:pt x="218417" y="11472"/>
                    </a:lnTo>
                    <a:lnTo>
                      <a:pt x="218417" y="11225"/>
                    </a:lnTo>
                    <a:cubicBezTo>
                      <a:pt x="218417" y="4704"/>
                      <a:pt x="225469" y="-349"/>
                      <a:pt x="232091" y="-88"/>
                    </a:cubicBezTo>
                    <a:cubicBezTo>
                      <a:pt x="238725" y="195"/>
                      <a:pt x="244462" y="5687"/>
                      <a:pt x="244183" y="12208"/>
                    </a:cubicBezTo>
                    <a:cubicBezTo>
                      <a:pt x="244154" y="12561"/>
                      <a:pt x="244714" y="12931"/>
                      <a:pt x="244664" y="13277"/>
                    </a:cubicBezTo>
                  </a:path>
                </a:pathLst>
              </a:custGeom>
              <a:grpFill/>
              <a:ln w="1264" cap="flat">
                <a:noFill/>
                <a:prstDash val="solid"/>
                <a:miter/>
              </a:ln>
            </p:spPr>
            <p:txBody>
              <a:bodyPr rtlCol="0" anchor="ctr"/>
              <a:lstStyle/>
              <a:p>
                <a:endParaRPr lang="en-LT"/>
              </a:p>
            </p:txBody>
          </p:sp>
        </p:grpSp>
        <p:grpSp>
          <p:nvGrpSpPr>
            <p:cNvPr id="13" name="Graphic 43">
              <a:extLst>
                <a:ext uri="{FF2B5EF4-FFF2-40B4-BE49-F238E27FC236}">
                  <a16:creationId xmlns:a16="http://schemas.microsoft.com/office/drawing/2014/main" id="{2D1D1942-5C06-4F16-8AE6-033DFA5FDFF5}"/>
                </a:ext>
              </a:extLst>
            </p:cNvPr>
            <p:cNvGrpSpPr/>
            <p:nvPr/>
          </p:nvGrpSpPr>
          <p:grpSpPr>
            <a:xfrm rot="2571606" flipV="1">
              <a:off x="7406172" y="4110037"/>
              <a:ext cx="1356455" cy="777212"/>
              <a:chOff x="5270499" y="2952750"/>
              <a:chExt cx="1652160" cy="946643"/>
            </a:xfrm>
            <a:solidFill>
              <a:schemeClr val="bg1"/>
            </a:solidFill>
          </p:grpSpPr>
          <p:sp>
            <p:nvSpPr>
              <p:cNvPr id="14" name="Freeform 58">
                <a:extLst>
                  <a:ext uri="{FF2B5EF4-FFF2-40B4-BE49-F238E27FC236}">
                    <a16:creationId xmlns:a16="http://schemas.microsoft.com/office/drawing/2014/main" id="{0B118EB0-998A-47AF-AE22-DCE505DD4EEA}"/>
                  </a:ext>
                </a:extLst>
              </p:cNvPr>
              <p:cNvSpPr/>
              <p:nvPr/>
            </p:nvSpPr>
            <p:spPr>
              <a:xfrm>
                <a:off x="5270499" y="2952750"/>
                <a:ext cx="1519201" cy="772908"/>
              </a:xfrm>
              <a:custGeom>
                <a:avLst/>
                <a:gdLst>
                  <a:gd name="connsiteX0" fmla="*/ 10315 w 1519201"/>
                  <a:gd name="connsiteY0" fmla="*/ 16104 h 772908"/>
                  <a:gd name="connsiteX1" fmla="*/ 30066 w 1519201"/>
                  <a:gd name="connsiteY1" fmla="*/ 13529 h 772908"/>
                  <a:gd name="connsiteX2" fmla="*/ 86285 w 1519201"/>
                  <a:gd name="connsiteY2" fmla="*/ 6858 h 772908"/>
                  <a:gd name="connsiteX3" fmla="*/ 174511 w 1519201"/>
                  <a:gd name="connsiteY3" fmla="*/ 760 h 772908"/>
                  <a:gd name="connsiteX4" fmla="*/ 228804 w 1519201"/>
                  <a:gd name="connsiteY4" fmla="*/ -97 h 772908"/>
                  <a:gd name="connsiteX5" fmla="*/ 288972 w 1519201"/>
                  <a:gd name="connsiteY5" fmla="*/ 1621 h 772908"/>
                  <a:gd name="connsiteX6" fmla="*/ 423832 w 1519201"/>
                  <a:gd name="connsiteY6" fmla="*/ 14091 h 772908"/>
                  <a:gd name="connsiteX7" fmla="*/ 572315 w 1519201"/>
                  <a:gd name="connsiteY7" fmla="*/ 42341 h 772908"/>
                  <a:gd name="connsiteX8" fmla="*/ 727508 w 1519201"/>
                  <a:gd name="connsiteY8" fmla="*/ 87953 h 772908"/>
                  <a:gd name="connsiteX9" fmla="*/ 882310 w 1519201"/>
                  <a:gd name="connsiteY9" fmla="*/ 151050 h 772908"/>
                  <a:gd name="connsiteX10" fmla="*/ 1029425 w 1519201"/>
                  <a:gd name="connsiteY10" fmla="*/ 230712 h 772908"/>
                  <a:gd name="connsiteX11" fmla="*/ 1162689 w 1519201"/>
                  <a:gd name="connsiteY11" fmla="*/ 322956 h 772908"/>
                  <a:gd name="connsiteX12" fmla="*/ 1222212 w 1519201"/>
                  <a:gd name="connsiteY12" fmla="*/ 372438 h 772908"/>
                  <a:gd name="connsiteX13" fmla="*/ 1276847 w 1519201"/>
                  <a:gd name="connsiteY13" fmla="*/ 422493 h 772908"/>
                  <a:gd name="connsiteX14" fmla="*/ 1325797 w 1519201"/>
                  <a:gd name="connsiteY14" fmla="*/ 472635 h 772908"/>
                  <a:gd name="connsiteX15" fmla="*/ 1368758 w 1519201"/>
                  <a:gd name="connsiteY15" fmla="*/ 521967 h 772908"/>
                  <a:gd name="connsiteX16" fmla="*/ 1405895 w 1519201"/>
                  <a:gd name="connsiteY16" fmla="*/ 569209 h 772908"/>
                  <a:gd name="connsiteX17" fmla="*/ 1437308 w 1519201"/>
                  <a:gd name="connsiteY17" fmla="*/ 613278 h 772908"/>
                  <a:gd name="connsiteX18" fmla="*/ 1463024 w 1519201"/>
                  <a:gd name="connsiteY18" fmla="*/ 653227 h 772908"/>
                  <a:gd name="connsiteX19" fmla="*/ 1483219 w 1519201"/>
                  <a:gd name="connsiteY19" fmla="*/ 688074 h 772908"/>
                  <a:gd name="connsiteX20" fmla="*/ 1498641 w 1519201"/>
                  <a:gd name="connsiteY20" fmla="*/ 716573 h 772908"/>
                  <a:gd name="connsiteX21" fmla="*/ 1509302 w 1519201"/>
                  <a:gd name="connsiteY21" fmla="*/ 738016 h 772908"/>
                  <a:gd name="connsiteX22" fmla="*/ 1517950 w 1519201"/>
                  <a:gd name="connsiteY22" fmla="*/ 755937 h 772908"/>
                  <a:gd name="connsiteX23" fmla="*/ 1512252 w 1519201"/>
                  <a:gd name="connsiteY23" fmla="*/ 771668 h 772908"/>
                  <a:gd name="connsiteX24" fmla="*/ 1497400 w 1519201"/>
                  <a:gd name="connsiteY24" fmla="*/ 767972 h 772908"/>
                  <a:gd name="connsiteX25" fmla="*/ 1497113 w 1519201"/>
                  <a:gd name="connsiteY25" fmla="*/ 767573 h 772908"/>
                  <a:gd name="connsiteX26" fmla="*/ 1485389 w 1519201"/>
                  <a:gd name="connsiteY26" fmla="*/ 751805 h 772908"/>
                  <a:gd name="connsiteX27" fmla="*/ 1452620 w 1519201"/>
                  <a:gd name="connsiteY27" fmla="*/ 707338 h 772908"/>
                  <a:gd name="connsiteX28" fmla="*/ 1428905 w 1519201"/>
                  <a:gd name="connsiteY28" fmla="*/ 676026 h 772908"/>
                  <a:gd name="connsiteX29" fmla="*/ 1400024 w 1519201"/>
                  <a:gd name="connsiteY29" fmla="*/ 639923 h 772908"/>
                  <a:gd name="connsiteX30" fmla="*/ 1328169 w 1519201"/>
                  <a:gd name="connsiteY30" fmla="*/ 555893 h 772908"/>
                  <a:gd name="connsiteX31" fmla="*/ 1285094 w 1519201"/>
                  <a:gd name="connsiteY31" fmla="*/ 509708 h 772908"/>
                  <a:gd name="connsiteX32" fmla="*/ 1237119 w 1519201"/>
                  <a:gd name="connsiteY32" fmla="*/ 462118 h 772908"/>
                  <a:gd name="connsiteX33" fmla="*/ 1127937 w 1519201"/>
                  <a:gd name="connsiteY33" fmla="*/ 365120 h 772908"/>
                  <a:gd name="connsiteX34" fmla="*/ 1097815 w 1519201"/>
                  <a:gd name="connsiteY34" fmla="*/ 341374 h 772908"/>
                  <a:gd name="connsiteX35" fmla="*/ 1066744 w 1519201"/>
                  <a:gd name="connsiteY35" fmla="*/ 317890 h 772908"/>
                  <a:gd name="connsiteX36" fmla="*/ 1034925 w 1519201"/>
                  <a:gd name="connsiteY36" fmla="*/ 294543 h 772908"/>
                  <a:gd name="connsiteX37" fmla="*/ 1002042 w 1519201"/>
                  <a:gd name="connsiteY37" fmla="*/ 271968 h 772908"/>
                  <a:gd name="connsiteX38" fmla="*/ 862866 w 1519201"/>
                  <a:gd name="connsiteY38" fmla="*/ 188535 h 772908"/>
                  <a:gd name="connsiteX39" fmla="*/ 715269 w 1519201"/>
                  <a:gd name="connsiteY39" fmla="*/ 119576 h 772908"/>
                  <a:gd name="connsiteX40" fmla="*/ 565216 w 1519201"/>
                  <a:gd name="connsiteY40" fmla="*/ 69161 h 772908"/>
                  <a:gd name="connsiteX41" fmla="*/ 528180 w 1519201"/>
                  <a:gd name="connsiteY41" fmla="*/ 59578 h 772908"/>
                  <a:gd name="connsiteX42" fmla="*/ 491639 w 1519201"/>
                  <a:gd name="connsiteY42" fmla="*/ 50953 h 772908"/>
                  <a:gd name="connsiteX43" fmla="*/ 420164 w 1519201"/>
                  <a:gd name="connsiteY43" fmla="*/ 37998 h 772908"/>
                  <a:gd name="connsiteX44" fmla="*/ 287849 w 1519201"/>
                  <a:gd name="connsiteY44" fmla="*/ 23586 h 772908"/>
                  <a:gd name="connsiteX45" fmla="*/ 228707 w 1519201"/>
                  <a:gd name="connsiteY45" fmla="*/ 21745 h 772908"/>
                  <a:gd name="connsiteX46" fmla="*/ 175325 w 1519201"/>
                  <a:gd name="connsiteY46" fmla="*/ 22493 h 772908"/>
                  <a:gd name="connsiteX47" fmla="*/ 128477 w 1519201"/>
                  <a:gd name="connsiteY47" fmla="*/ 25117 h 772908"/>
                  <a:gd name="connsiteX48" fmla="*/ 88973 w 1519201"/>
                  <a:gd name="connsiteY48" fmla="*/ 28950 h 772908"/>
                  <a:gd name="connsiteX49" fmla="*/ 33477 w 1519201"/>
                  <a:gd name="connsiteY49" fmla="*/ 36368 h 772908"/>
                  <a:gd name="connsiteX50" fmla="*/ 13788 w 1519201"/>
                  <a:gd name="connsiteY50" fmla="*/ 39441 h 772908"/>
                  <a:gd name="connsiteX51" fmla="*/ 63 w 1519201"/>
                  <a:gd name="connsiteY51" fmla="*/ 29646 h 772908"/>
                  <a:gd name="connsiteX52" fmla="*/ 10027 w 1519201"/>
                  <a:gd name="connsiteY52" fmla="*/ 16156 h 772908"/>
                  <a:gd name="connsiteX53" fmla="*/ 10315 w 1519201"/>
                  <a:gd name="connsiteY53" fmla="*/ 16120 h 77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19201" h="772908">
                    <a:moveTo>
                      <a:pt x="10315" y="16104"/>
                    </a:moveTo>
                    <a:cubicBezTo>
                      <a:pt x="10315" y="16104"/>
                      <a:pt x="17177" y="15208"/>
                      <a:pt x="30066" y="13529"/>
                    </a:cubicBezTo>
                    <a:cubicBezTo>
                      <a:pt x="43032" y="12036"/>
                      <a:pt x="61620" y="8750"/>
                      <a:pt x="86285" y="6858"/>
                    </a:cubicBezTo>
                    <a:cubicBezTo>
                      <a:pt x="110797" y="4131"/>
                      <a:pt x="140476" y="2552"/>
                      <a:pt x="174511" y="760"/>
                    </a:cubicBezTo>
                    <a:cubicBezTo>
                      <a:pt x="191553" y="478"/>
                      <a:pt x="209697" y="213"/>
                      <a:pt x="228804" y="-97"/>
                    </a:cubicBezTo>
                    <a:cubicBezTo>
                      <a:pt x="247910" y="474"/>
                      <a:pt x="268030" y="626"/>
                      <a:pt x="288972" y="1621"/>
                    </a:cubicBezTo>
                    <a:cubicBezTo>
                      <a:pt x="330844" y="3847"/>
                      <a:pt x="376274" y="6935"/>
                      <a:pt x="423832" y="14091"/>
                    </a:cubicBezTo>
                    <a:cubicBezTo>
                      <a:pt x="471439" y="20649"/>
                      <a:pt x="521326" y="30070"/>
                      <a:pt x="572315" y="42341"/>
                    </a:cubicBezTo>
                    <a:cubicBezTo>
                      <a:pt x="623417" y="54314"/>
                      <a:pt x="675406" y="69933"/>
                      <a:pt x="727508" y="87953"/>
                    </a:cubicBezTo>
                    <a:cubicBezTo>
                      <a:pt x="779814" y="105538"/>
                      <a:pt x="831435" y="127492"/>
                      <a:pt x="882310" y="151050"/>
                    </a:cubicBezTo>
                    <a:cubicBezTo>
                      <a:pt x="933311" y="174485"/>
                      <a:pt x="982109" y="202263"/>
                      <a:pt x="1029425" y="230712"/>
                    </a:cubicBezTo>
                    <a:cubicBezTo>
                      <a:pt x="1076856" y="259125"/>
                      <a:pt x="1120944" y="290997"/>
                      <a:pt x="1162689" y="322956"/>
                    </a:cubicBezTo>
                    <a:cubicBezTo>
                      <a:pt x="1183176" y="339408"/>
                      <a:pt x="1203447" y="355488"/>
                      <a:pt x="1222212" y="372438"/>
                    </a:cubicBezTo>
                    <a:cubicBezTo>
                      <a:pt x="1241445" y="388878"/>
                      <a:pt x="1259424" y="405866"/>
                      <a:pt x="1276847" y="422493"/>
                    </a:cubicBezTo>
                    <a:cubicBezTo>
                      <a:pt x="1294269" y="439095"/>
                      <a:pt x="1309957" y="456480"/>
                      <a:pt x="1325797" y="472635"/>
                    </a:cubicBezTo>
                    <a:cubicBezTo>
                      <a:pt x="1340940" y="489423"/>
                      <a:pt x="1355425" y="505801"/>
                      <a:pt x="1368758" y="521967"/>
                    </a:cubicBezTo>
                    <a:cubicBezTo>
                      <a:pt x="1381698" y="538432"/>
                      <a:pt x="1394879" y="553615"/>
                      <a:pt x="1405895" y="569209"/>
                    </a:cubicBezTo>
                    <a:cubicBezTo>
                      <a:pt x="1416948" y="584754"/>
                      <a:pt x="1427850" y="599177"/>
                      <a:pt x="1437308" y="613278"/>
                    </a:cubicBezTo>
                    <a:cubicBezTo>
                      <a:pt x="1446475" y="627528"/>
                      <a:pt x="1455073" y="640881"/>
                      <a:pt x="1463024" y="653227"/>
                    </a:cubicBezTo>
                    <a:cubicBezTo>
                      <a:pt x="1470697" y="665709"/>
                      <a:pt x="1477104" y="677595"/>
                      <a:pt x="1483219" y="688074"/>
                    </a:cubicBezTo>
                    <a:cubicBezTo>
                      <a:pt x="1489360" y="698553"/>
                      <a:pt x="1494564" y="708061"/>
                      <a:pt x="1498641" y="716573"/>
                    </a:cubicBezTo>
                    <a:cubicBezTo>
                      <a:pt x="1502832" y="725024"/>
                      <a:pt x="1506415" y="732192"/>
                      <a:pt x="1509302" y="738016"/>
                    </a:cubicBezTo>
                    <a:cubicBezTo>
                      <a:pt x="1514950" y="749703"/>
                      <a:pt x="1517950" y="755937"/>
                      <a:pt x="1517950" y="755937"/>
                    </a:cubicBezTo>
                    <a:cubicBezTo>
                      <a:pt x="1520800" y="761824"/>
                      <a:pt x="1518237" y="768880"/>
                      <a:pt x="1512252" y="771668"/>
                    </a:cubicBezTo>
                    <a:cubicBezTo>
                      <a:pt x="1506947" y="774134"/>
                      <a:pt x="1500730" y="772476"/>
                      <a:pt x="1497400" y="767972"/>
                    </a:cubicBezTo>
                    <a:lnTo>
                      <a:pt x="1497113" y="767573"/>
                    </a:lnTo>
                    <a:cubicBezTo>
                      <a:pt x="1497113" y="767573"/>
                      <a:pt x="1493036" y="762098"/>
                      <a:pt x="1485389" y="751805"/>
                    </a:cubicBezTo>
                    <a:cubicBezTo>
                      <a:pt x="1477615" y="741625"/>
                      <a:pt x="1467257" y="726106"/>
                      <a:pt x="1452620" y="707338"/>
                    </a:cubicBezTo>
                    <a:cubicBezTo>
                      <a:pt x="1445454" y="697880"/>
                      <a:pt x="1437527" y="687426"/>
                      <a:pt x="1428905" y="676026"/>
                    </a:cubicBezTo>
                    <a:cubicBezTo>
                      <a:pt x="1419979" y="664863"/>
                      <a:pt x="1410330" y="652804"/>
                      <a:pt x="1400024" y="639923"/>
                    </a:cubicBezTo>
                    <a:cubicBezTo>
                      <a:pt x="1379373" y="614248"/>
                      <a:pt x="1355075" y="586135"/>
                      <a:pt x="1328169" y="555893"/>
                    </a:cubicBezTo>
                    <a:cubicBezTo>
                      <a:pt x="1314596" y="540871"/>
                      <a:pt x="1299743" y="525863"/>
                      <a:pt x="1285094" y="509708"/>
                    </a:cubicBezTo>
                    <a:cubicBezTo>
                      <a:pt x="1269558" y="494401"/>
                      <a:pt x="1254187" y="477874"/>
                      <a:pt x="1237119" y="462118"/>
                    </a:cubicBezTo>
                    <a:cubicBezTo>
                      <a:pt x="1204085" y="429524"/>
                      <a:pt x="1167024" y="397440"/>
                      <a:pt x="1127937" y="365120"/>
                    </a:cubicBezTo>
                    <a:cubicBezTo>
                      <a:pt x="1118163" y="357056"/>
                      <a:pt x="1107919" y="349377"/>
                      <a:pt x="1097815" y="341374"/>
                    </a:cubicBezTo>
                    <a:cubicBezTo>
                      <a:pt x="1087712" y="333335"/>
                      <a:pt x="1077430" y="325432"/>
                      <a:pt x="1066744" y="317890"/>
                    </a:cubicBezTo>
                    <a:cubicBezTo>
                      <a:pt x="1056197" y="310162"/>
                      <a:pt x="1045586" y="302371"/>
                      <a:pt x="1034925" y="294543"/>
                    </a:cubicBezTo>
                    <a:cubicBezTo>
                      <a:pt x="1024010" y="287064"/>
                      <a:pt x="1013058" y="279522"/>
                      <a:pt x="1002042" y="271968"/>
                    </a:cubicBezTo>
                    <a:cubicBezTo>
                      <a:pt x="957512" y="242448"/>
                      <a:pt x="911157" y="213824"/>
                      <a:pt x="862866" y="188535"/>
                    </a:cubicBezTo>
                    <a:cubicBezTo>
                      <a:pt x="814638" y="163209"/>
                      <a:pt x="765421" y="139265"/>
                      <a:pt x="715269" y="119576"/>
                    </a:cubicBezTo>
                    <a:cubicBezTo>
                      <a:pt x="665141" y="99975"/>
                      <a:pt x="615014" y="82116"/>
                      <a:pt x="565216" y="69161"/>
                    </a:cubicBezTo>
                    <a:cubicBezTo>
                      <a:pt x="552871" y="65539"/>
                      <a:pt x="540513" y="62391"/>
                      <a:pt x="528180" y="59578"/>
                    </a:cubicBezTo>
                    <a:cubicBezTo>
                      <a:pt x="515873" y="56678"/>
                      <a:pt x="503692" y="53803"/>
                      <a:pt x="491639" y="50953"/>
                    </a:cubicBezTo>
                    <a:cubicBezTo>
                      <a:pt x="467278" y="46386"/>
                      <a:pt x="443575" y="41171"/>
                      <a:pt x="420164" y="37998"/>
                    </a:cubicBezTo>
                    <a:cubicBezTo>
                      <a:pt x="373569" y="30195"/>
                      <a:pt x="328987" y="26449"/>
                      <a:pt x="287849" y="23586"/>
                    </a:cubicBezTo>
                    <a:cubicBezTo>
                      <a:pt x="267261" y="22465"/>
                      <a:pt x="247484" y="22366"/>
                      <a:pt x="228707" y="21745"/>
                    </a:cubicBezTo>
                    <a:cubicBezTo>
                      <a:pt x="209904" y="21992"/>
                      <a:pt x="192077" y="22257"/>
                      <a:pt x="175325" y="22493"/>
                    </a:cubicBezTo>
                    <a:cubicBezTo>
                      <a:pt x="158586" y="23428"/>
                      <a:pt x="142937" y="24295"/>
                      <a:pt x="128477" y="25117"/>
                    </a:cubicBezTo>
                    <a:cubicBezTo>
                      <a:pt x="113980" y="25950"/>
                      <a:pt x="100900" y="27855"/>
                      <a:pt x="88973" y="28950"/>
                    </a:cubicBezTo>
                    <a:cubicBezTo>
                      <a:pt x="65258" y="31092"/>
                      <a:pt x="46278" y="34464"/>
                      <a:pt x="33477" y="36368"/>
                    </a:cubicBezTo>
                    <a:cubicBezTo>
                      <a:pt x="20625" y="38372"/>
                      <a:pt x="13788" y="39441"/>
                      <a:pt x="13788" y="39441"/>
                    </a:cubicBezTo>
                    <a:cubicBezTo>
                      <a:pt x="7229" y="40460"/>
                      <a:pt x="1101" y="36082"/>
                      <a:pt x="63" y="29646"/>
                    </a:cubicBezTo>
                    <a:cubicBezTo>
                      <a:pt x="-975" y="23224"/>
                      <a:pt x="3483" y="17176"/>
                      <a:pt x="10027" y="16156"/>
                    </a:cubicBezTo>
                    <a:cubicBezTo>
                      <a:pt x="10099" y="16143"/>
                      <a:pt x="10243" y="16120"/>
                      <a:pt x="10315" y="16120"/>
                    </a:cubicBezTo>
                  </a:path>
                </a:pathLst>
              </a:custGeom>
              <a:grpFill/>
              <a:ln w="1264" cap="flat">
                <a:noFill/>
                <a:prstDash val="solid"/>
                <a:miter/>
              </a:ln>
            </p:spPr>
            <p:txBody>
              <a:bodyPr rtlCol="0" anchor="ctr"/>
              <a:lstStyle/>
              <a:p>
                <a:endParaRPr lang="en-LT"/>
              </a:p>
            </p:txBody>
          </p:sp>
          <p:sp>
            <p:nvSpPr>
              <p:cNvPr id="15" name="Freeform 59">
                <a:extLst>
                  <a:ext uri="{FF2B5EF4-FFF2-40B4-BE49-F238E27FC236}">
                    <a16:creationId xmlns:a16="http://schemas.microsoft.com/office/drawing/2014/main" id="{CC39CC7D-3ACF-4572-8D13-CABD95333702}"/>
                  </a:ext>
                </a:extLst>
              </p:cNvPr>
              <p:cNvSpPr/>
              <p:nvPr/>
            </p:nvSpPr>
            <p:spPr>
              <a:xfrm>
                <a:off x="6642156" y="3574516"/>
                <a:ext cx="280504" cy="324877"/>
              </a:xfrm>
              <a:custGeom>
                <a:avLst/>
                <a:gdLst>
                  <a:gd name="connsiteX0" fmla="*/ 244650 w 280504"/>
                  <a:gd name="connsiteY0" fmla="*/ 13288 h 324877"/>
                  <a:gd name="connsiteX1" fmla="*/ 241308 w 280504"/>
                  <a:gd name="connsiteY1" fmla="*/ 49292 h 324877"/>
                  <a:gd name="connsiteX2" fmla="*/ 240511 w 280504"/>
                  <a:gd name="connsiteY2" fmla="*/ 85321 h 324877"/>
                  <a:gd name="connsiteX3" fmla="*/ 245146 w 280504"/>
                  <a:gd name="connsiteY3" fmla="*/ 157192 h 324877"/>
                  <a:gd name="connsiteX4" fmla="*/ 250679 w 280504"/>
                  <a:gd name="connsiteY4" fmla="*/ 192761 h 324877"/>
                  <a:gd name="connsiteX5" fmla="*/ 258327 w 280504"/>
                  <a:gd name="connsiteY5" fmla="*/ 227906 h 324877"/>
                  <a:gd name="connsiteX6" fmla="*/ 279231 w 280504"/>
                  <a:gd name="connsiteY6" fmla="*/ 296479 h 324877"/>
                  <a:gd name="connsiteX7" fmla="*/ 265759 w 280504"/>
                  <a:gd name="connsiteY7" fmla="*/ 323609 h 324877"/>
                  <a:gd name="connsiteX8" fmla="*/ 251667 w 280504"/>
                  <a:gd name="connsiteY8" fmla="*/ 323638 h 324877"/>
                  <a:gd name="connsiteX9" fmla="*/ 248275 w 280504"/>
                  <a:gd name="connsiteY9" fmla="*/ 322491 h 324877"/>
                  <a:gd name="connsiteX10" fmla="*/ 217140 w 280504"/>
                  <a:gd name="connsiteY10" fmla="*/ 312012 h 324877"/>
                  <a:gd name="connsiteX11" fmla="*/ 186081 w 280504"/>
                  <a:gd name="connsiteY11" fmla="*/ 301409 h 324877"/>
                  <a:gd name="connsiteX12" fmla="*/ 155186 w 280504"/>
                  <a:gd name="connsiteY12" fmla="*/ 290569 h 324877"/>
                  <a:gd name="connsiteX13" fmla="*/ 124419 w 280504"/>
                  <a:gd name="connsiteY13" fmla="*/ 279431 h 324877"/>
                  <a:gd name="connsiteX14" fmla="*/ 63820 w 280504"/>
                  <a:gd name="connsiteY14" fmla="*/ 254490 h 324877"/>
                  <a:gd name="connsiteX15" fmla="*/ 5310 w 280504"/>
                  <a:gd name="connsiteY15" fmla="*/ 222295 h 324877"/>
                  <a:gd name="connsiteX16" fmla="*/ 2145 w 280504"/>
                  <a:gd name="connsiteY16" fmla="*/ 204423 h 324877"/>
                  <a:gd name="connsiteX17" fmla="*/ 12262 w 280504"/>
                  <a:gd name="connsiteY17" fmla="*/ 198425 h 324877"/>
                  <a:gd name="connsiteX18" fmla="*/ 12513 w 280504"/>
                  <a:gd name="connsiteY18" fmla="*/ 198425 h 324877"/>
                  <a:gd name="connsiteX19" fmla="*/ 46738 w 280504"/>
                  <a:gd name="connsiteY19" fmla="*/ 201635 h 324877"/>
                  <a:gd name="connsiteX20" fmla="*/ 79975 w 280504"/>
                  <a:gd name="connsiteY20" fmla="*/ 207982 h 324877"/>
                  <a:gd name="connsiteX21" fmla="*/ 144207 w 280504"/>
                  <a:gd name="connsiteY21" fmla="*/ 227147 h 324877"/>
                  <a:gd name="connsiteX22" fmla="*/ 206148 w 280504"/>
                  <a:gd name="connsiteY22" fmla="*/ 252374 h 324877"/>
                  <a:gd name="connsiteX23" fmla="*/ 266303 w 280504"/>
                  <a:gd name="connsiteY23" fmla="*/ 281571 h 324877"/>
                  <a:gd name="connsiteX24" fmla="*/ 235371 w 280504"/>
                  <a:gd name="connsiteY24" fmla="*/ 307606 h 324877"/>
                  <a:gd name="connsiteX25" fmla="*/ 229483 w 280504"/>
                  <a:gd name="connsiteY25" fmla="*/ 270556 h 324877"/>
                  <a:gd name="connsiteX26" fmla="*/ 225204 w 280504"/>
                  <a:gd name="connsiteY26" fmla="*/ 233420 h 324877"/>
                  <a:gd name="connsiteX27" fmla="*/ 221973 w 280504"/>
                  <a:gd name="connsiteY27" fmla="*/ 196333 h 324877"/>
                  <a:gd name="connsiteX28" fmla="*/ 219745 w 280504"/>
                  <a:gd name="connsiteY28" fmla="*/ 159284 h 324877"/>
                  <a:gd name="connsiteX29" fmla="*/ 218503 w 280504"/>
                  <a:gd name="connsiteY29" fmla="*/ 122272 h 324877"/>
                  <a:gd name="connsiteX30" fmla="*/ 218287 w 280504"/>
                  <a:gd name="connsiteY30" fmla="*/ 85297 h 324877"/>
                  <a:gd name="connsiteX31" fmla="*/ 218036 w 280504"/>
                  <a:gd name="connsiteY31" fmla="*/ 48322 h 324877"/>
                  <a:gd name="connsiteX32" fmla="*/ 218417 w 280504"/>
                  <a:gd name="connsiteY32" fmla="*/ 11472 h 324877"/>
                  <a:gd name="connsiteX33" fmla="*/ 218417 w 280504"/>
                  <a:gd name="connsiteY33" fmla="*/ 11225 h 324877"/>
                  <a:gd name="connsiteX34" fmla="*/ 232091 w 280504"/>
                  <a:gd name="connsiteY34" fmla="*/ -88 h 324877"/>
                  <a:gd name="connsiteX35" fmla="*/ 244183 w 280504"/>
                  <a:gd name="connsiteY35" fmla="*/ 12208 h 324877"/>
                  <a:gd name="connsiteX36" fmla="*/ 244664 w 280504"/>
                  <a:gd name="connsiteY36" fmla="*/ 13277 h 32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80504" h="324877">
                    <a:moveTo>
                      <a:pt x="244650" y="13288"/>
                    </a:moveTo>
                    <a:cubicBezTo>
                      <a:pt x="243003" y="25447"/>
                      <a:pt x="242195" y="37469"/>
                      <a:pt x="241308" y="49292"/>
                    </a:cubicBezTo>
                    <a:cubicBezTo>
                      <a:pt x="240752" y="61289"/>
                      <a:pt x="240562" y="73311"/>
                      <a:pt x="240511" y="85321"/>
                    </a:cubicBezTo>
                    <a:cubicBezTo>
                      <a:pt x="240502" y="109353"/>
                      <a:pt x="242310" y="133359"/>
                      <a:pt x="245146" y="157192"/>
                    </a:cubicBezTo>
                    <a:cubicBezTo>
                      <a:pt x="246689" y="169102"/>
                      <a:pt x="248627" y="180950"/>
                      <a:pt x="250679" y="192761"/>
                    </a:cubicBezTo>
                    <a:cubicBezTo>
                      <a:pt x="252843" y="204571"/>
                      <a:pt x="255592" y="216245"/>
                      <a:pt x="258327" y="227906"/>
                    </a:cubicBezTo>
                    <a:cubicBezTo>
                      <a:pt x="264214" y="251141"/>
                      <a:pt x="271342" y="273990"/>
                      <a:pt x="279231" y="296479"/>
                    </a:cubicBezTo>
                    <a:cubicBezTo>
                      <a:pt x="283131" y="307618"/>
                      <a:pt x="277103" y="319776"/>
                      <a:pt x="265759" y="323609"/>
                    </a:cubicBezTo>
                    <a:cubicBezTo>
                      <a:pt x="261011" y="325215"/>
                      <a:pt x="256086" y="325116"/>
                      <a:pt x="251667" y="323638"/>
                    </a:cubicBezTo>
                    <a:lnTo>
                      <a:pt x="248275" y="322491"/>
                    </a:lnTo>
                    <a:lnTo>
                      <a:pt x="217140" y="312012"/>
                    </a:lnTo>
                    <a:cubicBezTo>
                      <a:pt x="206808" y="308403"/>
                      <a:pt x="196349" y="305130"/>
                      <a:pt x="186081" y="301409"/>
                    </a:cubicBezTo>
                    <a:cubicBezTo>
                      <a:pt x="175812" y="297725"/>
                      <a:pt x="165442" y="294303"/>
                      <a:pt x="155186" y="290569"/>
                    </a:cubicBezTo>
                    <a:lnTo>
                      <a:pt x="124419" y="279431"/>
                    </a:lnTo>
                    <a:cubicBezTo>
                      <a:pt x="103919" y="271988"/>
                      <a:pt x="83737" y="263725"/>
                      <a:pt x="63820" y="254490"/>
                    </a:cubicBezTo>
                    <a:cubicBezTo>
                      <a:pt x="43954" y="245132"/>
                      <a:pt x="24240" y="235188"/>
                      <a:pt x="5310" y="222295"/>
                    </a:cubicBezTo>
                    <a:cubicBezTo>
                      <a:pt x="-387" y="218412"/>
                      <a:pt x="-1793" y="210024"/>
                      <a:pt x="2145" y="204423"/>
                    </a:cubicBezTo>
                    <a:cubicBezTo>
                      <a:pt x="4539" y="201037"/>
                      <a:pt x="8349" y="198425"/>
                      <a:pt x="12262" y="198425"/>
                    </a:cubicBezTo>
                    <a:lnTo>
                      <a:pt x="12513" y="198425"/>
                    </a:lnTo>
                    <a:cubicBezTo>
                      <a:pt x="24200" y="198425"/>
                      <a:pt x="35443" y="200354"/>
                      <a:pt x="46738" y="201635"/>
                    </a:cubicBezTo>
                    <a:cubicBezTo>
                      <a:pt x="57880" y="203364"/>
                      <a:pt x="69035" y="205481"/>
                      <a:pt x="79975" y="207982"/>
                    </a:cubicBezTo>
                    <a:cubicBezTo>
                      <a:pt x="101854" y="212873"/>
                      <a:pt x="123278" y="219419"/>
                      <a:pt x="144207" y="227147"/>
                    </a:cubicBezTo>
                    <a:cubicBezTo>
                      <a:pt x="165086" y="234951"/>
                      <a:pt x="185826" y="243239"/>
                      <a:pt x="206148" y="252374"/>
                    </a:cubicBezTo>
                    <a:cubicBezTo>
                      <a:pt x="226508" y="261447"/>
                      <a:pt x="246538" y="271303"/>
                      <a:pt x="266303" y="281571"/>
                    </a:cubicBezTo>
                    <a:lnTo>
                      <a:pt x="235371" y="307606"/>
                    </a:lnTo>
                    <a:cubicBezTo>
                      <a:pt x="233131" y="295273"/>
                      <a:pt x="231218" y="282927"/>
                      <a:pt x="229483" y="270556"/>
                    </a:cubicBezTo>
                    <a:cubicBezTo>
                      <a:pt x="227825" y="258174"/>
                      <a:pt x="226508" y="245790"/>
                      <a:pt x="225204" y="233420"/>
                    </a:cubicBezTo>
                    <a:cubicBezTo>
                      <a:pt x="223886" y="221062"/>
                      <a:pt x="223000" y="208679"/>
                      <a:pt x="221973" y="196333"/>
                    </a:cubicBezTo>
                    <a:cubicBezTo>
                      <a:pt x="220997" y="183975"/>
                      <a:pt x="220351" y="171629"/>
                      <a:pt x="219745" y="159284"/>
                    </a:cubicBezTo>
                    <a:cubicBezTo>
                      <a:pt x="219099" y="146951"/>
                      <a:pt x="218808" y="134605"/>
                      <a:pt x="218503" y="122272"/>
                    </a:cubicBezTo>
                    <a:lnTo>
                      <a:pt x="218287" y="85297"/>
                    </a:lnTo>
                    <a:cubicBezTo>
                      <a:pt x="218359" y="72964"/>
                      <a:pt x="217577" y="60643"/>
                      <a:pt x="218036" y="48322"/>
                    </a:cubicBezTo>
                    <a:lnTo>
                      <a:pt x="218417" y="11472"/>
                    </a:lnTo>
                    <a:lnTo>
                      <a:pt x="218417" y="11225"/>
                    </a:lnTo>
                    <a:cubicBezTo>
                      <a:pt x="218417" y="4704"/>
                      <a:pt x="225469" y="-349"/>
                      <a:pt x="232091" y="-88"/>
                    </a:cubicBezTo>
                    <a:cubicBezTo>
                      <a:pt x="238725" y="195"/>
                      <a:pt x="244462" y="5687"/>
                      <a:pt x="244183" y="12208"/>
                    </a:cubicBezTo>
                    <a:cubicBezTo>
                      <a:pt x="244154" y="12561"/>
                      <a:pt x="244714" y="12931"/>
                      <a:pt x="244664" y="13277"/>
                    </a:cubicBezTo>
                  </a:path>
                </a:pathLst>
              </a:custGeom>
              <a:grpFill/>
              <a:ln w="1264" cap="flat">
                <a:noFill/>
                <a:prstDash val="solid"/>
                <a:miter/>
              </a:ln>
            </p:spPr>
            <p:txBody>
              <a:bodyPr rtlCol="0" anchor="ctr"/>
              <a:lstStyle/>
              <a:p>
                <a:endParaRPr lang="en-LT"/>
              </a:p>
            </p:txBody>
          </p:sp>
        </p:grpSp>
        <p:grpSp>
          <p:nvGrpSpPr>
            <p:cNvPr id="16" name="Graphic 43">
              <a:extLst>
                <a:ext uri="{FF2B5EF4-FFF2-40B4-BE49-F238E27FC236}">
                  <a16:creationId xmlns:a16="http://schemas.microsoft.com/office/drawing/2014/main" id="{500C85DE-C3D3-4FFE-9D72-059C6EA669E6}"/>
                </a:ext>
              </a:extLst>
            </p:cNvPr>
            <p:cNvGrpSpPr/>
            <p:nvPr/>
          </p:nvGrpSpPr>
          <p:grpSpPr>
            <a:xfrm rot="417027" flipH="1" flipV="1">
              <a:off x="3858043" y="2373351"/>
              <a:ext cx="1396237" cy="528243"/>
              <a:chOff x="5270499" y="2952750"/>
              <a:chExt cx="1652160" cy="946643"/>
            </a:xfrm>
            <a:solidFill>
              <a:schemeClr val="bg1"/>
            </a:solidFill>
          </p:grpSpPr>
          <p:sp>
            <p:nvSpPr>
              <p:cNvPr id="17" name="Freeform 61">
                <a:extLst>
                  <a:ext uri="{FF2B5EF4-FFF2-40B4-BE49-F238E27FC236}">
                    <a16:creationId xmlns:a16="http://schemas.microsoft.com/office/drawing/2014/main" id="{179C53C7-3406-48D1-A6BF-24135C84A535}"/>
                  </a:ext>
                </a:extLst>
              </p:cNvPr>
              <p:cNvSpPr/>
              <p:nvPr/>
            </p:nvSpPr>
            <p:spPr>
              <a:xfrm>
                <a:off x="5270499" y="2952750"/>
                <a:ext cx="1519201" cy="772908"/>
              </a:xfrm>
              <a:custGeom>
                <a:avLst/>
                <a:gdLst>
                  <a:gd name="connsiteX0" fmla="*/ 10315 w 1519201"/>
                  <a:gd name="connsiteY0" fmla="*/ 16104 h 772908"/>
                  <a:gd name="connsiteX1" fmla="*/ 30066 w 1519201"/>
                  <a:gd name="connsiteY1" fmla="*/ 13529 h 772908"/>
                  <a:gd name="connsiteX2" fmla="*/ 86285 w 1519201"/>
                  <a:gd name="connsiteY2" fmla="*/ 6858 h 772908"/>
                  <a:gd name="connsiteX3" fmla="*/ 174511 w 1519201"/>
                  <a:gd name="connsiteY3" fmla="*/ 760 h 772908"/>
                  <a:gd name="connsiteX4" fmla="*/ 228804 w 1519201"/>
                  <a:gd name="connsiteY4" fmla="*/ -97 h 772908"/>
                  <a:gd name="connsiteX5" fmla="*/ 288972 w 1519201"/>
                  <a:gd name="connsiteY5" fmla="*/ 1621 h 772908"/>
                  <a:gd name="connsiteX6" fmla="*/ 423832 w 1519201"/>
                  <a:gd name="connsiteY6" fmla="*/ 14091 h 772908"/>
                  <a:gd name="connsiteX7" fmla="*/ 572315 w 1519201"/>
                  <a:gd name="connsiteY7" fmla="*/ 42341 h 772908"/>
                  <a:gd name="connsiteX8" fmla="*/ 727508 w 1519201"/>
                  <a:gd name="connsiteY8" fmla="*/ 87953 h 772908"/>
                  <a:gd name="connsiteX9" fmla="*/ 882310 w 1519201"/>
                  <a:gd name="connsiteY9" fmla="*/ 151050 h 772908"/>
                  <a:gd name="connsiteX10" fmla="*/ 1029425 w 1519201"/>
                  <a:gd name="connsiteY10" fmla="*/ 230712 h 772908"/>
                  <a:gd name="connsiteX11" fmla="*/ 1162689 w 1519201"/>
                  <a:gd name="connsiteY11" fmla="*/ 322956 h 772908"/>
                  <a:gd name="connsiteX12" fmla="*/ 1222212 w 1519201"/>
                  <a:gd name="connsiteY12" fmla="*/ 372438 h 772908"/>
                  <a:gd name="connsiteX13" fmla="*/ 1276847 w 1519201"/>
                  <a:gd name="connsiteY13" fmla="*/ 422493 h 772908"/>
                  <a:gd name="connsiteX14" fmla="*/ 1325797 w 1519201"/>
                  <a:gd name="connsiteY14" fmla="*/ 472635 h 772908"/>
                  <a:gd name="connsiteX15" fmla="*/ 1368758 w 1519201"/>
                  <a:gd name="connsiteY15" fmla="*/ 521967 h 772908"/>
                  <a:gd name="connsiteX16" fmla="*/ 1405895 w 1519201"/>
                  <a:gd name="connsiteY16" fmla="*/ 569209 h 772908"/>
                  <a:gd name="connsiteX17" fmla="*/ 1437308 w 1519201"/>
                  <a:gd name="connsiteY17" fmla="*/ 613278 h 772908"/>
                  <a:gd name="connsiteX18" fmla="*/ 1463024 w 1519201"/>
                  <a:gd name="connsiteY18" fmla="*/ 653227 h 772908"/>
                  <a:gd name="connsiteX19" fmla="*/ 1483219 w 1519201"/>
                  <a:gd name="connsiteY19" fmla="*/ 688074 h 772908"/>
                  <a:gd name="connsiteX20" fmla="*/ 1498641 w 1519201"/>
                  <a:gd name="connsiteY20" fmla="*/ 716573 h 772908"/>
                  <a:gd name="connsiteX21" fmla="*/ 1509302 w 1519201"/>
                  <a:gd name="connsiteY21" fmla="*/ 738016 h 772908"/>
                  <a:gd name="connsiteX22" fmla="*/ 1517950 w 1519201"/>
                  <a:gd name="connsiteY22" fmla="*/ 755937 h 772908"/>
                  <a:gd name="connsiteX23" fmla="*/ 1512252 w 1519201"/>
                  <a:gd name="connsiteY23" fmla="*/ 771668 h 772908"/>
                  <a:gd name="connsiteX24" fmla="*/ 1497400 w 1519201"/>
                  <a:gd name="connsiteY24" fmla="*/ 767972 h 772908"/>
                  <a:gd name="connsiteX25" fmla="*/ 1497113 w 1519201"/>
                  <a:gd name="connsiteY25" fmla="*/ 767573 h 772908"/>
                  <a:gd name="connsiteX26" fmla="*/ 1485389 w 1519201"/>
                  <a:gd name="connsiteY26" fmla="*/ 751805 h 772908"/>
                  <a:gd name="connsiteX27" fmla="*/ 1452620 w 1519201"/>
                  <a:gd name="connsiteY27" fmla="*/ 707338 h 772908"/>
                  <a:gd name="connsiteX28" fmla="*/ 1428905 w 1519201"/>
                  <a:gd name="connsiteY28" fmla="*/ 676026 h 772908"/>
                  <a:gd name="connsiteX29" fmla="*/ 1400024 w 1519201"/>
                  <a:gd name="connsiteY29" fmla="*/ 639923 h 772908"/>
                  <a:gd name="connsiteX30" fmla="*/ 1328169 w 1519201"/>
                  <a:gd name="connsiteY30" fmla="*/ 555893 h 772908"/>
                  <a:gd name="connsiteX31" fmla="*/ 1285094 w 1519201"/>
                  <a:gd name="connsiteY31" fmla="*/ 509708 h 772908"/>
                  <a:gd name="connsiteX32" fmla="*/ 1237119 w 1519201"/>
                  <a:gd name="connsiteY32" fmla="*/ 462118 h 772908"/>
                  <a:gd name="connsiteX33" fmla="*/ 1127937 w 1519201"/>
                  <a:gd name="connsiteY33" fmla="*/ 365120 h 772908"/>
                  <a:gd name="connsiteX34" fmla="*/ 1097815 w 1519201"/>
                  <a:gd name="connsiteY34" fmla="*/ 341374 h 772908"/>
                  <a:gd name="connsiteX35" fmla="*/ 1066744 w 1519201"/>
                  <a:gd name="connsiteY35" fmla="*/ 317890 h 772908"/>
                  <a:gd name="connsiteX36" fmla="*/ 1034925 w 1519201"/>
                  <a:gd name="connsiteY36" fmla="*/ 294543 h 772908"/>
                  <a:gd name="connsiteX37" fmla="*/ 1002042 w 1519201"/>
                  <a:gd name="connsiteY37" fmla="*/ 271968 h 772908"/>
                  <a:gd name="connsiteX38" fmla="*/ 862866 w 1519201"/>
                  <a:gd name="connsiteY38" fmla="*/ 188535 h 772908"/>
                  <a:gd name="connsiteX39" fmla="*/ 715269 w 1519201"/>
                  <a:gd name="connsiteY39" fmla="*/ 119576 h 772908"/>
                  <a:gd name="connsiteX40" fmla="*/ 565216 w 1519201"/>
                  <a:gd name="connsiteY40" fmla="*/ 69161 h 772908"/>
                  <a:gd name="connsiteX41" fmla="*/ 528180 w 1519201"/>
                  <a:gd name="connsiteY41" fmla="*/ 59578 h 772908"/>
                  <a:gd name="connsiteX42" fmla="*/ 491639 w 1519201"/>
                  <a:gd name="connsiteY42" fmla="*/ 50953 h 772908"/>
                  <a:gd name="connsiteX43" fmla="*/ 420164 w 1519201"/>
                  <a:gd name="connsiteY43" fmla="*/ 37998 h 772908"/>
                  <a:gd name="connsiteX44" fmla="*/ 287849 w 1519201"/>
                  <a:gd name="connsiteY44" fmla="*/ 23586 h 772908"/>
                  <a:gd name="connsiteX45" fmla="*/ 228707 w 1519201"/>
                  <a:gd name="connsiteY45" fmla="*/ 21745 h 772908"/>
                  <a:gd name="connsiteX46" fmla="*/ 175325 w 1519201"/>
                  <a:gd name="connsiteY46" fmla="*/ 22493 h 772908"/>
                  <a:gd name="connsiteX47" fmla="*/ 128477 w 1519201"/>
                  <a:gd name="connsiteY47" fmla="*/ 25117 h 772908"/>
                  <a:gd name="connsiteX48" fmla="*/ 88973 w 1519201"/>
                  <a:gd name="connsiteY48" fmla="*/ 28950 h 772908"/>
                  <a:gd name="connsiteX49" fmla="*/ 33477 w 1519201"/>
                  <a:gd name="connsiteY49" fmla="*/ 36368 h 772908"/>
                  <a:gd name="connsiteX50" fmla="*/ 13788 w 1519201"/>
                  <a:gd name="connsiteY50" fmla="*/ 39441 h 772908"/>
                  <a:gd name="connsiteX51" fmla="*/ 63 w 1519201"/>
                  <a:gd name="connsiteY51" fmla="*/ 29646 h 772908"/>
                  <a:gd name="connsiteX52" fmla="*/ 10027 w 1519201"/>
                  <a:gd name="connsiteY52" fmla="*/ 16156 h 772908"/>
                  <a:gd name="connsiteX53" fmla="*/ 10315 w 1519201"/>
                  <a:gd name="connsiteY53" fmla="*/ 16120 h 77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19201" h="772908">
                    <a:moveTo>
                      <a:pt x="10315" y="16104"/>
                    </a:moveTo>
                    <a:cubicBezTo>
                      <a:pt x="10315" y="16104"/>
                      <a:pt x="17177" y="15208"/>
                      <a:pt x="30066" y="13529"/>
                    </a:cubicBezTo>
                    <a:cubicBezTo>
                      <a:pt x="43032" y="12036"/>
                      <a:pt x="61620" y="8750"/>
                      <a:pt x="86285" y="6858"/>
                    </a:cubicBezTo>
                    <a:cubicBezTo>
                      <a:pt x="110797" y="4131"/>
                      <a:pt x="140476" y="2552"/>
                      <a:pt x="174511" y="760"/>
                    </a:cubicBezTo>
                    <a:cubicBezTo>
                      <a:pt x="191553" y="478"/>
                      <a:pt x="209697" y="213"/>
                      <a:pt x="228804" y="-97"/>
                    </a:cubicBezTo>
                    <a:cubicBezTo>
                      <a:pt x="247910" y="474"/>
                      <a:pt x="268030" y="626"/>
                      <a:pt x="288972" y="1621"/>
                    </a:cubicBezTo>
                    <a:cubicBezTo>
                      <a:pt x="330844" y="3847"/>
                      <a:pt x="376274" y="6935"/>
                      <a:pt x="423832" y="14091"/>
                    </a:cubicBezTo>
                    <a:cubicBezTo>
                      <a:pt x="471439" y="20649"/>
                      <a:pt x="521326" y="30070"/>
                      <a:pt x="572315" y="42341"/>
                    </a:cubicBezTo>
                    <a:cubicBezTo>
                      <a:pt x="623417" y="54314"/>
                      <a:pt x="675406" y="69933"/>
                      <a:pt x="727508" y="87953"/>
                    </a:cubicBezTo>
                    <a:cubicBezTo>
                      <a:pt x="779814" y="105538"/>
                      <a:pt x="831435" y="127492"/>
                      <a:pt x="882310" y="151050"/>
                    </a:cubicBezTo>
                    <a:cubicBezTo>
                      <a:pt x="933311" y="174485"/>
                      <a:pt x="982109" y="202263"/>
                      <a:pt x="1029425" y="230712"/>
                    </a:cubicBezTo>
                    <a:cubicBezTo>
                      <a:pt x="1076856" y="259125"/>
                      <a:pt x="1120944" y="290997"/>
                      <a:pt x="1162689" y="322956"/>
                    </a:cubicBezTo>
                    <a:cubicBezTo>
                      <a:pt x="1183176" y="339408"/>
                      <a:pt x="1203447" y="355488"/>
                      <a:pt x="1222212" y="372438"/>
                    </a:cubicBezTo>
                    <a:cubicBezTo>
                      <a:pt x="1241445" y="388878"/>
                      <a:pt x="1259424" y="405866"/>
                      <a:pt x="1276847" y="422493"/>
                    </a:cubicBezTo>
                    <a:cubicBezTo>
                      <a:pt x="1294269" y="439095"/>
                      <a:pt x="1309957" y="456480"/>
                      <a:pt x="1325797" y="472635"/>
                    </a:cubicBezTo>
                    <a:cubicBezTo>
                      <a:pt x="1340940" y="489423"/>
                      <a:pt x="1355425" y="505801"/>
                      <a:pt x="1368758" y="521967"/>
                    </a:cubicBezTo>
                    <a:cubicBezTo>
                      <a:pt x="1381698" y="538432"/>
                      <a:pt x="1394879" y="553615"/>
                      <a:pt x="1405895" y="569209"/>
                    </a:cubicBezTo>
                    <a:cubicBezTo>
                      <a:pt x="1416948" y="584754"/>
                      <a:pt x="1427850" y="599177"/>
                      <a:pt x="1437308" y="613278"/>
                    </a:cubicBezTo>
                    <a:cubicBezTo>
                      <a:pt x="1446475" y="627528"/>
                      <a:pt x="1455073" y="640881"/>
                      <a:pt x="1463024" y="653227"/>
                    </a:cubicBezTo>
                    <a:cubicBezTo>
                      <a:pt x="1470697" y="665709"/>
                      <a:pt x="1477104" y="677595"/>
                      <a:pt x="1483219" y="688074"/>
                    </a:cubicBezTo>
                    <a:cubicBezTo>
                      <a:pt x="1489360" y="698553"/>
                      <a:pt x="1494564" y="708061"/>
                      <a:pt x="1498641" y="716573"/>
                    </a:cubicBezTo>
                    <a:cubicBezTo>
                      <a:pt x="1502832" y="725024"/>
                      <a:pt x="1506415" y="732192"/>
                      <a:pt x="1509302" y="738016"/>
                    </a:cubicBezTo>
                    <a:cubicBezTo>
                      <a:pt x="1514950" y="749703"/>
                      <a:pt x="1517950" y="755937"/>
                      <a:pt x="1517950" y="755937"/>
                    </a:cubicBezTo>
                    <a:cubicBezTo>
                      <a:pt x="1520800" y="761824"/>
                      <a:pt x="1518237" y="768880"/>
                      <a:pt x="1512252" y="771668"/>
                    </a:cubicBezTo>
                    <a:cubicBezTo>
                      <a:pt x="1506947" y="774134"/>
                      <a:pt x="1500730" y="772476"/>
                      <a:pt x="1497400" y="767972"/>
                    </a:cubicBezTo>
                    <a:lnTo>
                      <a:pt x="1497113" y="767573"/>
                    </a:lnTo>
                    <a:cubicBezTo>
                      <a:pt x="1497113" y="767573"/>
                      <a:pt x="1493036" y="762098"/>
                      <a:pt x="1485389" y="751805"/>
                    </a:cubicBezTo>
                    <a:cubicBezTo>
                      <a:pt x="1477615" y="741625"/>
                      <a:pt x="1467257" y="726106"/>
                      <a:pt x="1452620" y="707338"/>
                    </a:cubicBezTo>
                    <a:cubicBezTo>
                      <a:pt x="1445454" y="697880"/>
                      <a:pt x="1437527" y="687426"/>
                      <a:pt x="1428905" y="676026"/>
                    </a:cubicBezTo>
                    <a:cubicBezTo>
                      <a:pt x="1419979" y="664863"/>
                      <a:pt x="1410330" y="652804"/>
                      <a:pt x="1400024" y="639923"/>
                    </a:cubicBezTo>
                    <a:cubicBezTo>
                      <a:pt x="1379373" y="614248"/>
                      <a:pt x="1355075" y="586135"/>
                      <a:pt x="1328169" y="555893"/>
                    </a:cubicBezTo>
                    <a:cubicBezTo>
                      <a:pt x="1314596" y="540871"/>
                      <a:pt x="1299743" y="525863"/>
                      <a:pt x="1285094" y="509708"/>
                    </a:cubicBezTo>
                    <a:cubicBezTo>
                      <a:pt x="1269558" y="494401"/>
                      <a:pt x="1254187" y="477874"/>
                      <a:pt x="1237119" y="462118"/>
                    </a:cubicBezTo>
                    <a:cubicBezTo>
                      <a:pt x="1204085" y="429524"/>
                      <a:pt x="1167024" y="397440"/>
                      <a:pt x="1127937" y="365120"/>
                    </a:cubicBezTo>
                    <a:cubicBezTo>
                      <a:pt x="1118163" y="357056"/>
                      <a:pt x="1107919" y="349377"/>
                      <a:pt x="1097815" y="341374"/>
                    </a:cubicBezTo>
                    <a:cubicBezTo>
                      <a:pt x="1087712" y="333335"/>
                      <a:pt x="1077430" y="325432"/>
                      <a:pt x="1066744" y="317890"/>
                    </a:cubicBezTo>
                    <a:cubicBezTo>
                      <a:pt x="1056197" y="310162"/>
                      <a:pt x="1045586" y="302371"/>
                      <a:pt x="1034925" y="294543"/>
                    </a:cubicBezTo>
                    <a:cubicBezTo>
                      <a:pt x="1024010" y="287064"/>
                      <a:pt x="1013058" y="279522"/>
                      <a:pt x="1002042" y="271968"/>
                    </a:cubicBezTo>
                    <a:cubicBezTo>
                      <a:pt x="957512" y="242448"/>
                      <a:pt x="911157" y="213824"/>
                      <a:pt x="862866" y="188535"/>
                    </a:cubicBezTo>
                    <a:cubicBezTo>
                      <a:pt x="814638" y="163209"/>
                      <a:pt x="765421" y="139265"/>
                      <a:pt x="715269" y="119576"/>
                    </a:cubicBezTo>
                    <a:cubicBezTo>
                      <a:pt x="665141" y="99975"/>
                      <a:pt x="615014" y="82116"/>
                      <a:pt x="565216" y="69161"/>
                    </a:cubicBezTo>
                    <a:cubicBezTo>
                      <a:pt x="552871" y="65539"/>
                      <a:pt x="540513" y="62391"/>
                      <a:pt x="528180" y="59578"/>
                    </a:cubicBezTo>
                    <a:cubicBezTo>
                      <a:pt x="515873" y="56678"/>
                      <a:pt x="503692" y="53803"/>
                      <a:pt x="491639" y="50953"/>
                    </a:cubicBezTo>
                    <a:cubicBezTo>
                      <a:pt x="467278" y="46386"/>
                      <a:pt x="443575" y="41171"/>
                      <a:pt x="420164" y="37998"/>
                    </a:cubicBezTo>
                    <a:cubicBezTo>
                      <a:pt x="373569" y="30195"/>
                      <a:pt x="328987" y="26449"/>
                      <a:pt x="287849" y="23586"/>
                    </a:cubicBezTo>
                    <a:cubicBezTo>
                      <a:pt x="267261" y="22465"/>
                      <a:pt x="247484" y="22366"/>
                      <a:pt x="228707" y="21745"/>
                    </a:cubicBezTo>
                    <a:cubicBezTo>
                      <a:pt x="209904" y="21992"/>
                      <a:pt x="192077" y="22257"/>
                      <a:pt x="175325" y="22493"/>
                    </a:cubicBezTo>
                    <a:cubicBezTo>
                      <a:pt x="158586" y="23428"/>
                      <a:pt x="142937" y="24295"/>
                      <a:pt x="128477" y="25117"/>
                    </a:cubicBezTo>
                    <a:cubicBezTo>
                      <a:pt x="113980" y="25950"/>
                      <a:pt x="100900" y="27855"/>
                      <a:pt x="88973" y="28950"/>
                    </a:cubicBezTo>
                    <a:cubicBezTo>
                      <a:pt x="65258" y="31092"/>
                      <a:pt x="46278" y="34464"/>
                      <a:pt x="33477" y="36368"/>
                    </a:cubicBezTo>
                    <a:cubicBezTo>
                      <a:pt x="20625" y="38372"/>
                      <a:pt x="13788" y="39441"/>
                      <a:pt x="13788" y="39441"/>
                    </a:cubicBezTo>
                    <a:cubicBezTo>
                      <a:pt x="7229" y="40460"/>
                      <a:pt x="1101" y="36082"/>
                      <a:pt x="63" y="29646"/>
                    </a:cubicBezTo>
                    <a:cubicBezTo>
                      <a:pt x="-975" y="23224"/>
                      <a:pt x="3483" y="17176"/>
                      <a:pt x="10027" y="16156"/>
                    </a:cubicBezTo>
                    <a:cubicBezTo>
                      <a:pt x="10099" y="16143"/>
                      <a:pt x="10243" y="16120"/>
                      <a:pt x="10315" y="16120"/>
                    </a:cubicBezTo>
                  </a:path>
                </a:pathLst>
              </a:custGeom>
              <a:grpFill/>
              <a:ln w="1264" cap="flat">
                <a:noFill/>
                <a:prstDash val="solid"/>
                <a:miter/>
              </a:ln>
            </p:spPr>
            <p:txBody>
              <a:bodyPr rtlCol="0" anchor="ctr"/>
              <a:lstStyle/>
              <a:p>
                <a:endParaRPr lang="en-LT"/>
              </a:p>
            </p:txBody>
          </p:sp>
          <p:sp>
            <p:nvSpPr>
              <p:cNvPr id="18" name="Freeform 62">
                <a:extLst>
                  <a:ext uri="{FF2B5EF4-FFF2-40B4-BE49-F238E27FC236}">
                    <a16:creationId xmlns:a16="http://schemas.microsoft.com/office/drawing/2014/main" id="{6D2A1807-29A4-40E7-A56C-9A39F30C7A86}"/>
                  </a:ext>
                </a:extLst>
              </p:cNvPr>
              <p:cNvSpPr/>
              <p:nvPr/>
            </p:nvSpPr>
            <p:spPr>
              <a:xfrm>
                <a:off x="6642156" y="3574516"/>
                <a:ext cx="280504" cy="324877"/>
              </a:xfrm>
              <a:custGeom>
                <a:avLst/>
                <a:gdLst>
                  <a:gd name="connsiteX0" fmla="*/ 244650 w 280504"/>
                  <a:gd name="connsiteY0" fmla="*/ 13288 h 324877"/>
                  <a:gd name="connsiteX1" fmla="*/ 241308 w 280504"/>
                  <a:gd name="connsiteY1" fmla="*/ 49292 h 324877"/>
                  <a:gd name="connsiteX2" fmla="*/ 240511 w 280504"/>
                  <a:gd name="connsiteY2" fmla="*/ 85321 h 324877"/>
                  <a:gd name="connsiteX3" fmla="*/ 245146 w 280504"/>
                  <a:gd name="connsiteY3" fmla="*/ 157192 h 324877"/>
                  <a:gd name="connsiteX4" fmla="*/ 250679 w 280504"/>
                  <a:gd name="connsiteY4" fmla="*/ 192761 h 324877"/>
                  <a:gd name="connsiteX5" fmla="*/ 258327 w 280504"/>
                  <a:gd name="connsiteY5" fmla="*/ 227906 h 324877"/>
                  <a:gd name="connsiteX6" fmla="*/ 279231 w 280504"/>
                  <a:gd name="connsiteY6" fmla="*/ 296479 h 324877"/>
                  <a:gd name="connsiteX7" fmla="*/ 265759 w 280504"/>
                  <a:gd name="connsiteY7" fmla="*/ 323609 h 324877"/>
                  <a:gd name="connsiteX8" fmla="*/ 251667 w 280504"/>
                  <a:gd name="connsiteY8" fmla="*/ 323638 h 324877"/>
                  <a:gd name="connsiteX9" fmla="*/ 248275 w 280504"/>
                  <a:gd name="connsiteY9" fmla="*/ 322491 h 324877"/>
                  <a:gd name="connsiteX10" fmla="*/ 217140 w 280504"/>
                  <a:gd name="connsiteY10" fmla="*/ 312012 h 324877"/>
                  <a:gd name="connsiteX11" fmla="*/ 186081 w 280504"/>
                  <a:gd name="connsiteY11" fmla="*/ 301409 h 324877"/>
                  <a:gd name="connsiteX12" fmla="*/ 155186 w 280504"/>
                  <a:gd name="connsiteY12" fmla="*/ 290569 h 324877"/>
                  <a:gd name="connsiteX13" fmla="*/ 124419 w 280504"/>
                  <a:gd name="connsiteY13" fmla="*/ 279431 h 324877"/>
                  <a:gd name="connsiteX14" fmla="*/ 63820 w 280504"/>
                  <a:gd name="connsiteY14" fmla="*/ 254490 h 324877"/>
                  <a:gd name="connsiteX15" fmla="*/ 5310 w 280504"/>
                  <a:gd name="connsiteY15" fmla="*/ 222295 h 324877"/>
                  <a:gd name="connsiteX16" fmla="*/ 2145 w 280504"/>
                  <a:gd name="connsiteY16" fmla="*/ 204423 h 324877"/>
                  <a:gd name="connsiteX17" fmla="*/ 12262 w 280504"/>
                  <a:gd name="connsiteY17" fmla="*/ 198425 h 324877"/>
                  <a:gd name="connsiteX18" fmla="*/ 12513 w 280504"/>
                  <a:gd name="connsiteY18" fmla="*/ 198425 h 324877"/>
                  <a:gd name="connsiteX19" fmla="*/ 46738 w 280504"/>
                  <a:gd name="connsiteY19" fmla="*/ 201635 h 324877"/>
                  <a:gd name="connsiteX20" fmla="*/ 79975 w 280504"/>
                  <a:gd name="connsiteY20" fmla="*/ 207982 h 324877"/>
                  <a:gd name="connsiteX21" fmla="*/ 144207 w 280504"/>
                  <a:gd name="connsiteY21" fmla="*/ 227147 h 324877"/>
                  <a:gd name="connsiteX22" fmla="*/ 206148 w 280504"/>
                  <a:gd name="connsiteY22" fmla="*/ 252374 h 324877"/>
                  <a:gd name="connsiteX23" fmla="*/ 266303 w 280504"/>
                  <a:gd name="connsiteY23" fmla="*/ 281571 h 324877"/>
                  <a:gd name="connsiteX24" fmla="*/ 235371 w 280504"/>
                  <a:gd name="connsiteY24" fmla="*/ 307606 h 324877"/>
                  <a:gd name="connsiteX25" fmla="*/ 229483 w 280504"/>
                  <a:gd name="connsiteY25" fmla="*/ 270556 h 324877"/>
                  <a:gd name="connsiteX26" fmla="*/ 225204 w 280504"/>
                  <a:gd name="connsiteY26" fmla="*/ 233420 h 324877"/>
                  <a:gd name="connsiteX27" fmla="*/ 221973 w 280504"/>
                  <a:gd name="connsiteY27" fmla="*/ 196333 h 324877"/>
                  <a:gd name="connsiteX28" fmla="*/ 219745 w 280504"/>
                  <a:gd name="connsiteY28" fmla="*/ 159284 h 324877"/>
                  <a:gd name="connsiteX29" fmla="*/ 218503 w 280504"/>
                  <a:gd name="connsiteY29" fmla="*/ 122272 h 324877"/>
                  <a:gd name="connsiteX30" fmla="*/ 218287 w 280504"/>
                  <a:gd name="connsiteY30" fmla="*/ 85297 h 324877"/>
                  <a:gd name="connsiteX31" fmla="*/ 218036 w 280504"/>
                  <a:gd name="connsiteY31" fmla="*/ 48322 h 324877"/>
                  <a:gd name="connsiteX32" fmla="*/ 218417 w 280504"/>
                  <a:gd name="connsiteY32" fmla="*/ 11472 h 324877"/>
                  <a:gd name="connsiteX33" fmla="*/ 218417 w 280504"/>
                  <a:gd name="connsiteY33" fmla="*/ 11225 h 324877"/>
                  <a:gd name="connsiteX34" fmla="*/ 232091 w 280504"/>
                  <a:gd name="connsiteY34" fmla="*/ -88 h 324877"/>
                  <a:gd name="connsiteX35" fmla="*/ 244183 w 280504"/>
                  <a:gd name="connsiteY35" fmla="*/ 12208 h 324877"/>
                  <a:gd name="connsiteX36" fmla="*/ 244664 w 280504"/>
                  <a:gd name="connsiteY36" fmla="*/ 13277 h 32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80504" h="324877">
                    <a:moveTo>
                      <a:pt x="244650" y="13288"/>
                    </a:moveTo>
                    <a:cubicBezTo>
                      <a:pt x="243003" y="25447"/>
                      <a:pt x="242195" y="37469"/>
                      <a:pt x="241308" y="49292"/>
                    </a:cubicBezTo>
                    <a:cubicBezTo>
                      <a:pt x="240752" y="61289"/>
                      <a:pt x="240562" y="73311"/>
                      <a:pt x="240511" y="85321"/>
                    </a:cubicBezTo>
                    <a:cubicBezTo>
                      <a:pt x="240502" y="109353"/>
                      <a:pt x="242310" y="133359"/>
                      <a:pt x="245146" y="157192"/>
                    </a:cubicBezTo>
                    <a:cubicBezTo>
                      <a:pt x="246689" y="169102"/>
                      <a:pt x="248627" y="180950"/>
                      <a:pt x="250679" y="192761"/>
                    </a:cubicBezTo>
                    <a:cubicBezTo>
                      <a:pt x="252843" y="204571"/>
                      <a:pt x="255592" y="216245"/>
                      <a:pt x="258327" y="227906"/>
                    </a:cubicBezTo>
                    <a:cubicBezTo>
                      <a:pt x="264214" y="251141"/>
                      <a:pt x="271342" y="273990"/>
                      <a:pt x="279231" y="296479"/>
                    </a:cubicBezTo>
                    <a:cubicBezTo>
                      <a:pt x="283131" y="307618"/>
                      <a:pt x="277103" y="319776"/>
                      <a:pt x="265759" y="323609"/>
                    </a:cubicBezTo>
                    <a:cubicBezTo>
                      <a:pt x="261011" y="325215"/>
                      <a:pt x="256086" y="325116"/>
                      <a:pt x="251667" y="323638"/>
                    </a:cubicBezTo>
                    <a:lnTo>
                      <a:pt x="248275" y="322491"/>
                    </a:lnTo>
                    <a:lnTo>
                      <a:pt x="217140" y="312012"/>
                    </a:lnTo>
                    <a:cubicBezTo>
                      <a:pt x="206808" y="308403"/>
                      <a:pt x="196349" y="305130"/>
                      <a:pt x="186081" y="301409"/>
                    </a:cubicBezTo>
                    <a:cubicBezTo>
                      <a:pt x="175812" y="297725"/>
                      <a:pt x="165442" y="294303"/>
                      <a:pt x="155186" y="290569"/>
                    </a:cubicBezTo>
                    <a:lnTo>
                      <a:pt x="124419" y="279431"/>
                    </a:lnTo>
                    <a:cubicBezTo>
                      <a:pt x="103919" y="271988"/>
                      <a:pt x="83737" y="263725"/>
                      <a:pt x="63820" y="254490"/>
                    </a:cubicBezTo>
                    <a:cubicBezTo>
                      <a:pt x="43954" y="245132"/>
                      <a:pt x="24240" y="235188"/>
                      <a:pt x="5310" y="222295"/>
                    </a:cubicBezTo>
                    <a:cubicBezTo>
                      <a:pt x="-387" y="218412"/>
                      <a:pt x="-1793" y="210024"/>
                      <a:pt x="2145" y="204423"/>
                    </a:cubicBezTo>
                    <a:cubicBezTo>
                      <a:pt x="4539" y="201037"/>
                      <a:pt x="8349" y="198425"/>
                      <a:pt x="12262" y="198425"/>
                    </a:cubicBezTo>
                    <a:lnTo>
                      <a:pt x="12513" y="198425"/>
                    </a:lnTo>
                    <a:cubicBezTo>
                      <a:pt x="24200" y="198425"/>
                      <a:pt x="35443" y="200354"/>
                      <a:pt x="46738" y="201635"/>
                    </a:cubicBezTo>
                    <a:cubicBezTo>
                      <a:pt x="57880" y="203364"/>
                      <a:pt x="69035" y="205481"/>
                      <a:pt x="79975" y="207982"/>
                    </a:cubicBezTo>
                    <a:cubicBezTo>
                      <a:pt x="101854" y="212873"/>
                      <a:pt x="123278" y="219419"/>
                      <a:pt x="144207" y="227147"/>
                    </a:cubicBezTo>
                    <a:cubicBezTo>
                      <a:pt x="165086" y="234951"/>
                      <a:pt x="185826" y="243239"/>
                      <a:pt x="206148" y="252374"/>
                    </a:cubicBezTo>
                    <a:cubicBezTo>
                      <a:pt x="226508" y="261447"/>
                      <a:pt x="246538" y="271303"/>
                      <a:pt x="266303" y="281571"/>
                    </a:cubicBezTo>
                    <a:lnTo>
                      <a:pt x="235371" y="307606"/>
                    </a:lnTo>
                    <a:cubicBezTo>
                      <a:pt x="233131" y="295273"/>
                      <a:pt x="231218" y="282927"/>
                      <a:pt x="229483" y="270556"/>
                    </a:cubicBezTo>
                    <a:cubicBezTo>
                      <a:pt x="227825" y="258174"/>
                      <a:pt x="226508" y="245790"/>
                      <a:pt x="225204" y="233420"/>
                    </a:cubicBezTo>
                    <a:cubicBezTo>
                      <a:pt x="223886" y="221062"/>
                      <a:pt x="223000" y="208679"/>
                      <a:pt x="221973" y="196333"/>
                    </a:cubicBezTo>
                    <a:cubicBezTo>
                      <a:pt x="220997" y="183975"/>
                      <a:pt x="220351" y="171629"/>
                      <a:pt x="219745" y="159284"/>
                    </a:cubicBezTo>
                    <a:cubicBezTo>
                      <a:pt x="219099" y="146951"/>
                      <a:pt x="218808" y="134605"/>
                      <a:pt x="218503" y="122272"/>
                    </a:cubicBezTo>
                    <a:lnTo>
                      <a:pt x="218287" y="85297"/>
                    </a:lnTo>
                    <a:cubicBezTo>
                      <a:pt x="218359" y="72964"/>
                      <a:pt x="217577" y="60643"/>
                      <a:pt x="218036" y="48322"/>
                    </a:cubicBezTo>
                    <a:lnTo>
                      <a:pt x="218417" y="11472"/>
                    </a:lnTo>
                    <a:lnTo>
                      <a:pt x="218417" y="11225"/>
                    </a:lnTo>
                    <a:cubicBezTo>
                      <a:pt x="218417" y="4704"/>
                      <a:pt x="225469" y="-349"/>
                      <a:pt x="232091" y="-88"/>
                    </a:cubicBezTo>
                    <a:cubicBezTo>
                      <a:pt x="238725" y="195"/>
                      <a:pt x="244462" y="5687"/>
                      <a:pt x="244183" y="12208"/>
                    </a:cubicBezTo>
                    <a:cubicBezTo>
                      <a:pt x="244154" y="12561"/>
                      <a:pt x="244714" y="12931"/>
                      <a:pt x="244664" y="13277"/>
                    </a:cubicBezTo>
                  </a:path>
                </a:pathLst>
              </a:custGeom>
              <a:grpFill/>
              <a:ln w="1264" cap="flat">
                <a:noFill/>
                <a:prstDash val="solid"/>
                <a:miter/>
              </a:ln>
            </p:spPr>
            <p:txBody>
              <a:bodyPr rtlCol="0" anchor="ctr"/>
              <a:lstStyle/>
              <a:p>
                <a:endParaRPr lang="en-LT"/>
              </a:p>
            </p:txBody>
          </p:sp>
        </p:grpSp>
        <p:grpSp>
          <p:nvGrpSpPr>
            <p:cNvPr id="19" name="Graphic 43">
              <a:extLst>
                <a:ext uri="{FF2B5EF4-FFF2-40B4-BE49-F238E27FC236}">
                  <a16:creationId xmlns:a16="http://schemas.microsoft.com/office/drawing/2014/main" id="{50B49F4E-9C0D-4DBD-AC50-BE3CACE28F1F}"/>
                </a:ext>
              </a:extLst>
            </p:cNvPr>
            <p:cNvGrpSpPr/>
            <p:nvPr/>
          </p:nvGrpSpPr>
          <p:grpSpPr>
            <a:xfrm rot="19028394" flipH="1" flipV="1">
              <a:off x="4061834" y="4110037"/>
              <a:ext cx="1356455" cy="777212"/>
              <a:chOff x="5270499" y="2952750"/>
              <a:chExt cx="1652160" cy="946643"/>
            </a:xfrm>
            <a:solidFill>
              <a:schemeClr val="bg1"/>
            </a:solidFill>
          </p:grpSpPr>
          <p:sp>
            <p:nvSpPr>
              <p:cNvPr id="20" name="Freeform 64">
                <a:extLst>
                  <a:ext uri="{FF2B5EF4-FFF2-40B4-BE49-F238E27FC236}">
                    <a16:creationId xmlns:a16="http://schemas.microsoft.com/office/drawing/2014/main" id="{AB6D2500-20E1-4C2B-B261-884914F732C3}"/>
                  </a:ext>
                </a:extLst>
              </p:cNvPr>
              <p:cNvSpPr/>
              <p:nvPr/>
            </p:nvSpPr>
            <p:spPr>
              <a:xfrm>
                <a:off x="5270499" y="2952750"/>
                <a:ext cx="1519201" cy="772908"/>
              </a:xfrm>
              <a:custGeom>
                <a:avLst/>
                <a:gdLst>
                  <a:gd name="connsiteX0" fmla="*/ 10315 w 1519201"/>
                  <a:gd name="connsiteY0" fmla="*/ 16104 h 772908"/>
                  <a:gd name="connsiteX1" fmla="*/ 30066 w 1519201"/>
                  <a:gd name="connsiteY1" fmla="*/ 13529 h 772908"/>
                  <a:gd name="connsiteX2" fmla="*/ 86285 w 1519201"/>
                  <a:gd name="connsiteY2" fmla="*/ 6858 h 772908"/>
                  <a:gd name="connsiteX3" fmla="*/ 174511 w 1519201"/>
                  <a:gd name="connsiteY3" fmla="*/ 760 h 772908"/>
                  <a:gd name="connsiteX4" fmla="*/ 228804 w 1519201"/>
                  <a:gd name="connsiteY4" fmla="*/ -97 h 772908"/>
                  <a:gd name="connsiteX5" fmla="*/ 288972 w 1519201"/>
                  <a:gd name="connsiteY5" fmla="*/ 1621 h 772908"/>
                  <a:gd name="connsiteX6" fmla="*/ 423832 w 1519201"/>
                  <a:gd name="connsiteY6" fmla="*/ 14091 h 772908"/>
                  <a:gd name="connsiteX7" fmla="*/ 572315 w 1519201"/>
                  <a:gd name="connsiteY7" fmla="*/ 42341 h 772908"/>
                  <a:gd name="connsiteX8" fmla="*/ 727508 w 1519201"/>
                  <a:gd name="connsiteY8" fmla="*/ 87953 h 772908"/>
                  <a:gd name="connsiteX9" fmla="*/ 882310 w 1519201"/>
                  <a:gd name="connsiteY9" fmla="*/ 151050 h 772908"/>
                  <a:gd name="connsiteX10" fmla="*/ 1029425 w 1519201"/>
                  <a:gd name="connsiteY10" fmla="*/ 230712 h 772908"/>
                  <a:gd name="connsiteX11" fmla="*/ 1162689 w 1519201"/>
                  <a:gd name="connsiteY11" fmla="*/ 322956 h 772908"/>
                  <a:gd name="connsiteX12" fmla="*/ 1222212 w 1519201"/>
                  <a:gd name="connsiteY12" fmla="*/ 372438 h 772908"/>
                  <a:gd name="connsiteX13" fmla="*/ 1276847 w 1519201"/>
                  <a:gd name="connsiteY13" fmla="*/ 422493 h 772908"/>
                  <a:gd name="connsiteX14" fmla="*/ 1325797 w 1519201"/>
                  <a:gd name="connsiteY14" fmla="*/ 472635 h 772908"/>
                  <a:gd name="connsiteX15" fmla="*/ 1368758 w 1519201"/>
                  <a:gd name="connsiteY15" fmla="*/ 521967 h 772908"/>
                  <a:gd name="connsiteX16" fmla="*/ 1405895 w 1519201"/>
                  <a:gd name="connsiteY16" fmla="*/ 569209 h 772908"/>
                  <a:gd name="connsiteX17" fmla="*/ 1437308 w 1519201"/>
                  <a:gd name="connsiteY17" fmla="*/ 613278 h 772908"/>
                  <a:gd name="connsiteX18" fmla="*/ 1463024 w 1519201"/>
                  <a:gd name="connsiteY18" fmla="*/ 653227 h 772908"/>
                  <a:gd name="connsiteX19" fmla="*/ 1483219 w 1519201"/>
                  <a:gd name="connsiteY19" fmla="*/ 688074 h 772908"/>
                  <a:gd name="connsiteX20" fmla="*/ 1498641 w 1519201"/>
                  <a:gd name="connsiteY20" fmla="*/ 716573 h 772908"/>
                  <a:gd name="connsiteX21" fmla="*/ 1509302 w 1519201"/>
                  <a:gd name="connsiteY21" fmla="*/ 738016 h 772908"/>
                  <a:gd name="connsiteX22" fmla="*/ 1517950 w 1519201"/>
                  <a:gd name="connsiteY22" fmla="*/ 755937 h 772908"/>
                  <a:gd name="connsiteX23" fmla="*/ 1512252 w 1519201"/>
                  <a:gd name="connsiteY23" fmla="*/ 771668 h 772908"/>
                  <a:gd name="connsiteX24" fmla="*/ 1497400 w 1519201"/>
                  <a:gd name="connsiteY24" fmla="*/ 767972 h 772908"/>
                  <a:gd name="connsiteX25" fmla="*/ 1497113 w 1519201"/>
                  <a:gd name="connsiteY25" fmla="*/ 767573 h 772908"/>
                  <a:gd name="connsiteX26" fmla="*/ 1485389 w 1519201"/>
                  <a:gd name="connsiteY26" fmla="*/ 751805 h 772908"/>
                  <a:gd name="connsiteX27" fmla="*/ 1452620 w 1519201"/>
                  <a:gd name="connsiteY27" fmla="*/ 707338 h 772908"/>
                  <a:gd name="connsiteX28" fmla="*/ 1428905 w 1519201"/>
                  <a:gd name="connsiteY28" fmla="*/ 676026 h 772908"/>
                  <a:gd name="connsiteX29" fmla="*/ 1400024 w 1519201"/>
                  <a:gd name="connsiteY29" fmla="*/ 639923 h 772908"/>
                  <a:gd name="connsiteX30" fmla="*/ 1328169 w 1519201"/>
                  <a:gd name="connsiteY30" fmla="*/ 555893 h 772908"/>
                  <a:gd name="connsiteX31" fmla="*/ 1285094 w 1519201"/>
                  <a:gd name="connsiteY31" fmla="*/ 509708 h 772908"/>
                  <a:gd name="connsiteX32" fmla="*/ 1237119 w 1519201"/>
                  <a:gd name="connsiteY32" fmla="*/ 462118 h 772908"/>
                  <a:gd name="connsiteX33" fmla="*/ 1127937 w 1519201"/>
                  <a:gd name="connsiteY33" fmla="*/ 365120 h 772908"/>
                  <a:gd name="connsiteX34" fmla="*/ 1097815 w 1519201"/>
                  <a:gd name="connsiteY34" fmla="*/ 341374 h 772908"/>
                  <a:gd name="connsiteX35" fmla="*/ 1066744 w 1519201"/>
                  <a:gd name="connsiteY35" fmla="*/ 317890 h 772908"/>
                  <a:gd name="connsiteX36" fmla="*/ 1034925 w 1519201"/>
                  <a:gd name="connsiteY36" fmla="*/ 294543 h 772908"/>
                  <a:gd name="connsiteX37" fmla="*/ 1002042 w 1519201"/>
                  <a:gd name="connsiteY37" fmla="*/ 271968 h 772908"/>
                  <a:gd name="connsiteX38" fmla="*/ 862866 w 1519201"/>
                  <a:gd name="connsiteY38" fmla="*/ 188535 h 772908"/>
                  <a:gd name="connsiteX39" fmla="*/ 715269 w 1519201"/>
                  <a:gd name="connsiteY39" fmla="*/ 119576 h 772908"/>
                  <a:gd name="connsiteX40" fmla="*/ 565216 w 1519201"/>
                  <a:gd name="connsiteY40" fmla="*/ 69161 h 772908"/>
                  <a:gd name="connsiteX41" fmla="*/ 528180 w 1519201"/>
                  <a:gd name="connsiteY41" fmla="*/ 59578 h 772908"/>
                  <a:gd name="connsiteX42" fmla="*/ 491639 w 1519201"/>
                  <a:gd name="connsiteY42" fmla="*/ 50953 h 772908"/>
                  <a:gd name="connsiteX43" fmla="*/ 420164 w 1519201"/>
                  <a:gd name="connsiteY43" fmla="*/ 37998 h 772908"/>
                  <a:gd name="connsiteX44" fmla="*/ 287849 w 1519201"/>
                  <a:gd name="connsiteY44" fmla="*/ 23586 h 772908"/>
                  <a:gd name="connsiteX45" fmla="*/ 228707 w 1519201"/>
                  <a:gd name="connsiteY45" fmla="*/ 21745 h 772908"/>
                  <a:gd name="connsiteX46" fmla="*/ 175325 w 1519201"/>
                  <a:gd name="connsiteY46" fmla="*/ 22493 h 772908"/>
                  <a:gd name="connsiteX47" fmla="*/ 128477 w 1519201"/>
                  <a:gd name="connsiteY47" fmla="*/ 25117 h 772908"/>
                  <a:gd name="connsiteX48" fmla="*/ 88973 w 1519201"/>
                  <a:gd name="connsiteY48" fmla="*/ 28950 h 772908"/>
                  <a:gd name="connsiteX49" fmla="*/ 33477 w 1519201"/>
                  <a:gd name="connsiteY49" fmla="*/ 36368 h 772908"/>
                  <a:gd name="connsiteX50" fmla="*/ 13788 w 1519201"/>
                  <a:gd name="connsiteY50" fmla="*/ 39441 h 772908"/>
                  <a:gd name="connsiteX51" fmla="*/ 63 w 1519201"/>
                  <a:gd name="connsiteY51" fmla="*/ 29646 h 772908"/>
                  <a:gd name="connsiteX52" fmla="*/ 10027 w 1519201"/>
                  <a:gd name="connsiteY52" fmla="*/ 16156 h 772908"/>
                  <a:gd name="connsiteX53" fmla="*/ 10315 w 1519201"/>
                  <a:gd name="connsiteY53" fmla="*/ 16120 h 77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19201" h="772908">
                    <a:moveTo>
                      <a:pt x="10315" y="16104"/>
                    </a:moveTo>
                    <a:cubicBezTo>
                      <a:pt x="10315" y="16104"/>
                      <a:pt x="17177" y="15208"/>
                      <a:pt x="30066" y="13529"/>
                    </a:cubicBezTo>
                    <a:cubicBezTo>
                      <a:pt x="43032" y="12036"/>
                      <a:pt x="61620" y="8750"/>
                      <a:pt x="86285" y="6858"/>
                    </a:cubicBezTo>
                    <a:cubicBezTo>
                      <a:pt x="110797" y="4131"/>
                      <a:pt x="140476" y="2552"/>
                      <a:pt x="174511" y="760"/>
                    </a:cubicBezTo>
                    <a:cubicBezTo>
                      <a:pt x="191553" y="478"/>
                      <a:pt x="209697" y="213"/>
                      <a:pt x="228804" y="-97"/>
                    </a:cubicBezTo>
                    <a:cubicBezTo>
                      <a:pt x="247910" y="474"/>
                      <a:pt x="268030" y="626"/>
                      <a:pt x="288972" y="1621"/>
                    </a:cubicBezTo>
                    <a:cubicBezTo>
                      <a:pt x="330844" y="3847"/>
                      <a:pt x="376274" y="6935"/>
                      <a:pt x="423832" y="14091"/>
                    </a:cubicBezTo>
                    <a:cubicBezTo>
                      <a:pt x="471439" y="20649"/>
                      <a:pt x="521326" y="30070"/>
                      <a:pt x="572315" y="42341"/>
                    </a:cubicBezTo>
                    <a:cubicBezTo>
                      <a:pt x="623417" y="54314"/>
                      <a:pt x="675406" y="69933"/>
                      <a:pt x="727508" y="87953"/>
                    </a:cubicBezTo>
                    <a:cubicBezTo>
                      <a:pt x="779814" y="105538"/>
                      <a:pt x="831435" y="127492"/>
                      <a:pt x="882310" y="151050"/>
                    </a:cubicBezTo>
                    <a:cubicBezTo>
                      <a:pt x="933311" y="174485"/>
                      <a:pt x="982109" y="202263"/>
                      <a:pt x="1029425" y="230712"/>
                    </a:cubicBezTo>
                    <a:cubicBezTo>
                      <a:pt x="1076856" y="259125"/>
                      <a:pt x="1120944" y="290997"/>
                      <a:pt x="1162689" y="322956"/>
                    </a:cubicBezTo>
                    <a:cubicBezTo>
                      <a:pt x="1183176" y="339408"/>
                      <a:pt x="1203447" y="355488"/>
                      <a:pt x="1222212" y="372438"/>
                    </a:cubicBezTo>
                    <a:cubicBezTo>
                      <a:pt x="1241445" y="388878"/>
                      <a:pt x="1259424" y="405866"/>
                      <a:pt x="1276847" y="422493"/>
                    </a:cubicBezTo>
                    <a:cubicBezTo>
                      <a:pt x="1294269" y="439095"/>
                      <a:pt x="1309957" y="456480"/>
                      <a:pt x="1325797" y="472635"/>
                    </a:cubicBezTo>
                    <a:cubicBezTo>
                      <a:pt x="1340940" y="489423"/>
                      <a:pt x="1355425" y="505801"/>
                      <a:pt x="1368758" y="521967"/>
                    </a:cubicBezTo>
                    <a:cubicBezTo>
                      <a:pt x="1381698" y="538432"/>
                      <a:pt x="1394879" y="553615"/>
                      <a:pt x="1405895" y="569209"/>
                    </a:cubicBezTo>
                    <a:cubicBezTo>
                      <a:pt x="1416948" y="584754"/>
                      <a:pt x="1427850" y="599177"/>
                      <a:pt x="1437308" y="613278"/>
                    </a:cubicBezTo>
                    <a:cubicBezTo>
                      <a:pt x="1446475" y="627528"/>
                      <a:pt x="1455073" y="640881"/>
                      <a:pt x="1463024" y="653227"/>
                    </a:cubicBezTo>
                    <a:cubicBezTo>
                      <a:pt x="1470697" y="665709"/>
                      <a:pt x="1477104" y="677595"/>
                      <a:pt x="1483219" y="688074"/>
                    </a:cubicBezTo>
                    <a:cubicBezTo>
                      <a:pt x="1489360" y="698553"/>
                      <a:pt x="1494564" y="708061"/>
                      <a:pt x="1498641" y="716573"/>
                    </a:cubicBezTo>
                    <a:cubicBezTo>
                      <a:pt x="1502832" y="725024"/>
                      <a:pt x="1506415" y="732192"/>
                      <a:pt x="1509302" y="738016"/>
                    </a:cubicBezTo>
                    <a:cubicBezTo>
                      <a:pt x="1514950" y="749703"/>
                      <a:pt x="1517950" y="755937"/>
                      <a:pt x="1517950" y="755937"/>
                    </a:cubicBezTo>
                    <a:cubicBezTo>
                      <a:pt x="1520800" y="761824"/>
                      <a:pt x="1518237" y="768880"/>
                      <a:pt x="1512252" y="771668"/>
                    </a:cubicBezTo>
                    <a:cubicBezTo>
                      <a:pt x="1506947" y="774134"/>
                      <a:pt x="1500730" y="772476"/>
                      <a:pt x="1497400" y="767972"/>
                    </a:cubicBezTo>
                    <a:lnTo>
                      <a:pt x="1497113" y="767573"/>
                    </a:lnTo>
                    <a:cubicBezTo>
                      <a:pt x="1497113" y="767573"/>
                      <a:pt x="1493036" y="762098"/>
                      <a:pt x="1485389" y="751805"/>
                    </a:cubicBezTo>
                    <a:cubicBezTo>
                      <a:pt x="1477615" y="741625"/>
                      <a:pt x="1467257" y="726106"/>
                      <a:pt x="1452620" y="707338"/>
                    </a:cubicBezTo>
                    <a:cubicBezTo>
                      <a:pt x="1445454" y="697880"/>
                      <a:pt x="1437527" y="687426"/>
                      <a:pt x="1428905" y="676026"/>
                    </a:cubicBezTo>
                    <a:cubicBezTo>
                      <a:pt x="1419979" y="664863"/>
                      <a:pt x="1410330" y="652804"/>
                      <a:pt x="1400024" y="639923"/>
                    </a:cubicBezTo>
                    <a:cubicBezTo>
                      <a:pt x="1379373" y="614248"/>
                      <a:pt x="1355075" y="586135"/>
                      <a:pt x="1328169" y="555893"/>
                    </a:cubicBezTo>
                    <a:cubicBezTo>
                      <a:pt x="1314596" y="540871"/>
                      <a:pt x="1299743" y="525863"/>
                      <a:pt x="1285094" y="509708"/>
                    </a:cubicBezTo>
                    <a:cubicBezTo>
                      <a:pt x="1269558" y="494401"/>
                      <a:pt x="1254187" y="477874"/>
                      <a:pt x="1237119" y="462118"/>
                    </a:cubicBezTo>
                    <a:cubicBezTo>
                      <a:pt x="1204085" y="429524"/>
                      <a:pt x="1167024" y="397440"/>
                      <a:pt x="1127937" y="365120"/>
                    </a:cubicBezTo>
                    <a:cubicBezTo>
                      <a:pt x="1118163" y="357056"/>
                      <a:pt x="1107919" y="349377"/>
                      <a:pt x="1097815" y="341374"/>
                    </a:cubicBezTo>
                    <a:cubicBezTo>
                      <a:pt x="1087712" y="333335"/>
                      <a:pt x="1077430" y="325432"/>
                      <a:pt x="1066744" y="317890"/>
                    </a:cubicBezTo>
                    <a:cubicBezTo>
                      <a:pt x="1056197" y="310162"/>
                      <a:pt x="1045586" y="302371"/>
                      <a:pt x="1034925" y="294543"/>
                    </a:cubicBezTo>
                    <a:cubicBezTo>
                      <a:pt x="1024010" y="287064"/>
                      <a:pt x="1013058" y="279522"/>
                      <a:pt x="1002042" y="271968"/>
                    </a:cubicBezTo>
                    <a:cubicBezTo>
                      <a:pt x="957512" y="242448"/>
                      <a:pt x="911157" y="213824"/>
                      <a:pt x="862866" y="188535"/>
                    </a:cubicBezTo>
                    <a:cubicBezTo>
                      <a:pt x="814638" y="163209"/>
                      <a:pt x="765421" y="139265"/>
                      <a:pt x="715269" y="119576"/>
                    </a:cubicBezTo>
                    <a:cubicBezTo>
                      <a:pt x="665141" y="99975"/>
                      <a:pt x="615014" y="82116"/>
                      <a:pt x="565216" y="69161"/>
                    </a:cubicBezTo>
                    <a:cubicBezTo>
                      <a:pt x="552871" y="65539"/>
                      <a:pt x="540513" y="62391"/>
                      <a:pt x="528180" y="59578"/>
                    </a:cubicBezTo>
                    <a:cubicBezTo>
                      <a:pt x="515873" y="56678"/>
                      <a:pt x="503692" y="53803"/>
                      <a:pt x="491639" y="50953"/>
                    </a:cubicBezTo>
                    <a:cubicBezTo>
                      <a:pt x="467278" y="46386"/>
                      <a:pt x="443575" y="41171"/>
                      <a:pt x="420164" y="37998"/>
                    </a:cubicBezTo>
                    <a:cubicBezTo>
                      <a:pt x="373569" y="30195"/>
                      <a:pt x="328987" y="26449"/>
                      <a:pt x="287849" y="23586"/>
                    </a:cubicBezTo>
                    <a:cubicBezTo>
                      <a:pt x="267261" y="22465"/>
                      <a:pt x="247484" y="22366"/>
                      <a:pt x="228707" y="21745"/>
                    </a:cubicBezTo>
                    <a:cubicBezTo>
                      <a:pt x="209904" y="21992"/>
                      <a:pt x="192077" y="22257"/>
                      <a:pt x="175325" y="22493"/>
                    </a:cubicBezTo>
                    <a:cubicBezTo>
                      <a:pt x="158586" y="23428"/>
                      <a:pt x="142937" y="24295"/>
                      <a:pt x="128477" y="25117"/>
                    </a:cubicBezTo>
                    <a:cubicBezTo>
                      <a:pt x="113980" y="25950"/>
                      <a:pt x="100900" y="27855"/>
                      <a:pt x="88973" y="28950"/>
                    </a:cubicBezTo>
                    <a:cubicBezTo>
                      <a:pt x="65258" y="31092"/>
                      <a:pt x="46278" y="34464"/>
                      <a:pt x="33477" y="36368"/>
                    </a:cubicBezTo>
                    <a:cubicBezTo>
                      <a:pt x="20625" y="38372"/>
                      <a:pt x="13788" y="39441"/>
                      <a:pt x="13788" y="39441"/>
                    </a:cubicBezTo>
                    <a:cubicBezTo>
                      <a:pt x="7229" y="40460"/>
                      <a:pt x="1101" y="36082"/>
                      <a:pt x="63" y="29646"/>
                    </a:cubicBezTo>
                    <a:cubicBezTo>
                      <a:pt x="-975" y="23224"/>
                      <a:pt x="3483" y="17176"/>
                      <a:pt x="10027" y="16156"/>
                    </a:cubicBezTo>
                    <a:cubicBezTo>
                      <a:pt x="10099" y="16143"/>
                      <a:pt x="10243" y="16120"/>
                      <a:pt x="10315" y="16120"/>
                    </a:cubicBezTo>
                  </a:path>
                </a:pathLst>
              </a:custGeom>
              <a:grpFill/>
              <a:ln w="1264" cap="flat">
                <a:noFill/>
                <a:prstDash val="solid"/>
                <a:miter/>
              </a:ln>
            </p:spPr>
            <p:txBody>
              <a:bodyPr rtlCol="0" anchor="ctr"/>
              <a:lstStyle/>
              <a:p>
                <a:endParaRPr lang="en-LT"/>
              </a:p>
            </p:txBody>
          </p:sp>
          <p:sp>
            <p:nvSpPr>
              <p:cNvPr id="21" name="Freeform 65">
                <a:extLst>
                  <a:ext uri="{FF2B5EF4-FFF2-40B4-BE49-F238E27FC236}">
                    <a16:creationId xmlns:a16="http://schemas.microsoft.com/office/drawing/2014/main" id="{5E6ABE39-EBA9-46D1-8303-25117863A57D}"/>
                  </a:ext>
                </a:extLst>
              </p:cNvPr>
              <p:cNvSpPr/>
              <p:nvPr/>
            </p:nvSpPr>
            <p:spPr>
              <a:xfrm>
                <a:off x="6642156" y="3574516"/>
                <a:ext cx="280504" cy="324877"/>
              </a:xfrm>
              <a:custGeom>
                <a:avLst/>
                <a:gdLst>
                  <a:gd name="connsiteX0" fmla="*/ 244650 w 280504"/>
                  <a:gd name="connsiteY0" fmla="*/ 13288 h 324877"/>
                  <a:gd name="connsiteX1" fmla="*/ 241308 w 280504"/>
                  <a:gd name="connsiteY1" fmla="*/ 49292 h 324877"/>
                  <a:gd name="connsiteX2" fmla="*/ 240511 w 280504"/>
                  <a:gd name="connsiteY2" fmla="*/ 85321 h 324877"/>
                  <a:gd name="connsiteX3" fmla="*/ 245146 w 280504"/>
                  <a:gd name="connsiteY3" fmla="*/ 157192 h 324877"/>
                  <a:gd name="connsiteX4" fmla="*/ 250679 w 280504"/>
                  <a:gd name="connsiteY4" fmla="*/ 192761 h 324877"/>
                  <a:gd name="connsiteX5" fmla="*/ 258327 w 280504"/>
                  <a:gd name="connsiteY5" fmla="*/ 227906 h 324877"/>
                  <a:gd name="connsiteX6" fmla="*/ 279231 w 280504"/>
                  <a:gd name="connsiteY6" fmla="*/ 296479 h 324877"/>
                  <a:gd name="connsiteX7" fmla="*/ 265759 w 280504"/>
                  <a:gd name="connsiteY7" fmla="*/ 323609 h 324877"/>
                  <a:gd name="connsiteX8" fmla="*/ 251667 w 280504"/>
                  <a:gd name="connsiteY8" fmla="*/ 323638 h 324877"/>
                  <a:gd name="connsiteX9" fmla="*/ 248275 w 280504"/>
                  <a:gd name="connsiteY9" fmla="*/ 322491 h 324877"/>
                  <a:gd name="connsiteX10" fmla="*/ 217140 w 280504"/>
                  <a:gd name="connsiteY10" fmla="*/ 312012 h 324877"/>
                  <a:gd name="connsiteX11" fmla="*/ 186081 w 280504"/>
                  <a:gd name="connsiteY11" fmla="*/ 301409 h 324877"/>
                  <a:gd name="connsiteX12" fmla="*/ 155186 w 280504"/>
                  <a:gd name="connsiteY12" fmla="*/ 290569 h 324877"/>
                  <a:gd name="connsiteX13" fmla="*/ 124419 w 280504"/>
                  <a:gd name="connsiteY13" fmla="*/ 279431 h 324877"/>
                  <a:gd name="connsiteX14" fmla="*/ 63820 w 280504"/>
                  <a:gd name="connsiteY14" fmla="*/ 254490 h 324877"/>
                  <a:gd name="connsiteX15" fmla="*/ 5310 w 280504"/>
                  <a:gd name="connsiteY15" fmla="*/ 222295 h 324877"/>
                  <a:gd name="connsiteX16" fmla="*/ 2145 w 280504"/>
                  <a:gd name="connsiteY16" fmla="*/ 204423 h 324877"/>
                  <a:gd name="connsiteX17" fmla="*/ 12262 w 280504"/>
                  <a:gd name="connsiteY17" fmla="*/ 198425 h 324877"/>
                  <a:gd name="connsiteX18" fmla="*/ 12513 w 280504"/>
                  <a:gd name="connsiteY18" fmla="*/ 198425 h 324877"/>
                  <a:gd name="connsiteX19" fmla="*/ 46738 w 280504"/>
                  <a:gd name="connsiteY19" fmla="*/ 201635 h 324877"/>
                  <a:gd name="connsiteX20" fmla="*/ 79975 w 280504"/>
                  <a:gd name="connsiteY20" fmla="*/ 207982 h 324877"/>
                  <a:gd name="connsiteX21" fmla="*/ 144207 w 280504"/>
                  <a:gd name="connsiteY21" fmla="*/ 227147 h 324877"/>
                  <a:gd name="connsiteX22" fmla="*/ 206148 w 280504"/>
                  <a:gd name="connsiteY22" fmla="*/ 252374 h 324877"/>
                  <a:gd name="connsiteX23" fmla="*/ 266303 w 280504"/>
                  <a:gd name="connsiteY23" fmla="*/ 281571 h 324877"/>
                  <a:gd name="connsiteX24" fmla="*/ 235371 w 280504"/>
                  <a:gd name="connsiteY24" fmla="*/ 307606 h 324877"/>
                  <a:gd name="connsiteX25" fmla="*/ 229483 w 280504"/>
                  <a:gd name="connsiteY25" fmla="*/ 270556 h 324877"/>
                  <a:gd name="connsiteX26" fmla="*/ 225204 w 280504"/>
                  <a:gd name="connsiteY26" fmla="*/ 233420 h 324877"/>
                  <a:gd name="connsiteX27" fmla="*/ 221973 w 280504"/>
                  <a:gd name="connsiteY27" fmla="*/ 196333 h 324877"/>
                  <a:gd name="connsiteX28" fmla="*/ 219745 w 280504"/>
                  <a:gd name="connsiteY28" fmla="*/ 159284 h 324877"/>
                  <a:gd name="connsiteX29" fmla="*/ 218503 w 280504"/>
                  <a:gd name="connsiteY29" fmla="*/ 122272 h 324877"/>
                  <a:gd name="connsiteX30" fmla="*/ 218287 w 280504"/>
                  <a:gd name="connsiteY30" fmla="*/ 85297 h 324877"/>
                  <a:gd name="connsiteX31" fmla="*/ 218036 w 280504"/>
                  <a:gd name="connsiteY31" fmla="*/ 48322 h 324877"/>
                  <a:gd name="connsiteX32" fmla="*/ 218417 w 280504"/>
                  <a:gd name="connsiteY32" fmla="*/ 11472 h 324877"/>
                  <a:gd name="connsiteX33" fmla="*/ 218417 w 280504"/>
                  <a:gd name="connsiteY33" fmla="*/ 11225 h 324877"/>
                  <a:gd name="connsiteX34" fmla="*/ 232091 w 280504"/>
                  <a:gd name="connsiteY34" fmla="*/ -88 h 324877"/>
                  <a:gd name="connsiteX35" fmla="*/ 244183 w 280504"/>
                  <a:gd name="connsiteY35" fmla="*/ 12208 h 324877"/>
                  <a:gd name="connsiteX36" fmla="*/ 244664 w 280504"/>
                  <a:gd name="connsiteY36" fmla="*/ 13277 h 32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80504" h="324877">
                    <a:moveTo>
                      <a:pt x="244650" y="13288"/>
                    </a:moveTo>
                    <a:cubicBezTo>
                      <a:pt x="243003" y="25447"/>
                      <a:pt x="242195" y="37469"/>
                      <a:pt x="241308" y="49292"/>
                    </a:cubicBezTo>
                    <a:cubicBezTo>
                      <a:pt x="240752" y="61289"/>
                      <a:pt x="240562" y="73311"/>
                      <a:pt x="240511" y="85321"/>
                    </a:cubicBezTo>
                    <a:cubicBezTo>
                      <a:pt x="240502" y="109353"/>
                      <a:pt x="242310" y="133359"/>
                      <a:pt x="245146" y="157192"/>
                    </a:cubicBezTo>
                    <a:cubicBezTo>
                      <a:pt x="246689" y="169102"/>
                      <a:pt x="248627" y="180950"/>
                      <a:pt x="250679" y="192761"/>
                    </a:cubicBezTo>
                    <a:cubicBezTo>
                      <a:pt x="252843" y="204571"/>
                      <a:pt x="255592" y="216245"/>
                      <a:pt x="258327" y="227906"/>
                    </a:cubicBezTo>
                    <a:cubicBezTo>
                      <a:pt x="264214" y="251141"/>
                      <a:pt x="271342" y="273990"/>
                      <a:pt x="279231" y="296479"/>
                    </a:cubicBezTo>
                    <a:cubicBezTo>
                      <a:pt x="283131" y="307618"/>
                      <a:pt x="277103" y="319776"/>
                      <a:pt x="265759" y="323609"/>
                    </a:cubicBezTo>
                    <a:cubicBezTo>
                      <a:pt x="261011" y="325215"/>
                      <a:pt x="256086" y="325116"/>
                      <a:pt x="251667" y="323638"/>
                    </a:cubicBezTo>
                    <a:lnTo>
                      <a:pt x="248275" y="322491"/>
                    </a:lnTo>
                    <a:lnTo>
                      <a:pt x="217140" y="312012"/>
                    </a:lnTo>
                    <a:cubicBezTo>
                      <a:pt x="206808" y="308403"/>
                      <a:pt x="196349" y="305130"/>
                      <a:pt x="186081" y="301409"/>
                    </a:cubicBezTo>
                    <a:cubicBezTo>
                      <a:pt x="175812" y="297725"/>
                      <a:pt x="165442" y="294303"/>
                      <a:pt x="155186" y="290569"/>
                    </a:cubicBezTo>
                    <a:lnTo>
                      <a:pt x="124419" y="279431"/>
                    </a:lnTo>
                    <a:cubicBezTo>
                      <a:pt x="103919" y="271988"/>
                      <a:pt x="83737" y="263725"/>
                      <a:pt x="63820" y="254490"/>
                    </a:cubicBezTo>
                    <a:cubicBezTo>
                      <a:pt x="43954" y="245132"/>
                      <a:pt x="24240" y="235188"/>
                      <a:pt x="5310" y="222295"/>
                    </a:cubicBezTo>
                    <a:cubicBezTo>
                      <a:pt x="-387" y="218412"/>
                      <a:pt x="-1793" y="210024"/>
                      <a:pt x="2145" y="204423"/>
                    </a:cubicBezTo>
                    <a:cubicBezTo>
                      <a:pt x="4539" y="201037"/>
                      <a:pt x="8349" y="198425"/>
                      <a:pt x="12262" y="198425"/>
                    </a:cubicBezTo>
                    <a:lnTo>
                      <a:pt x="12513" y="198425"/>
                    </a:lnTo>
                    <a:cubicBezTo>
                      <a:pt x="24200" y="198425"/>
                      <a:pt x="35443" y="200354"/>
                      <a:pt x="46738" y="201635"/>
                    </a:cubicBezTo>
                    <a:cubicBezTo>
                      <a:pt x="57880" y="203364"/>
                      <a:pt x="69035" y="205481"/>
                      <a:pt x="79975" y="207982"/>
                    </a:cubicBezTo>
                    <a:cubicBezTo>
                      <a:pt x="101854" y="212873"/>
                      <a:pt x="123278" y="219419"/>
                      <a:pt x="144207" y="227147"/>
                    </a:cubicBezTo>
                    <a:cubicBezTo>
                      <a:pt x="165086" y="234951"/>
                      <a:pt x="185826" y="243239"/>
                      <a:pt x="206148" y="252374"/>
                    </a:cubicBezTo>
                    <a:cubicBezTo>
                      <a:pt x="226508" y="261447"/>
                      <a:pt x="246538" y="271303"/>
                      <a:pt x="266303" y="281571"/>
                    </a:cubicBezTo>
                    <a:lnTo>
                      <a:pt x="235371" y="307606"/>
                    </a:lnTo>
                    <a:cubicBezTo>
                      <a:pt x="233131" y="295273"/>
                      <a:pt x="231218" y="282927"/>
                      <a:pt x="229483" y="270556"/>
                    </a:cubicBezTo>
                    <a:cubicBezTo>
                      <a:pt x="227825" y="258174"/>
                      <a:pt x="226508" y="245790"/>
                      <a:pt x="225204" y="233420"/>
                    </a:cubicBezTo>
                    <a:cubicBezTo>
                      <a:pt x="223886" y="221062"/>
                      <a:pt x="223000" y="208679"/>
                      <a:pt x="221973" y="196333"/>
                    </a:cubicBezTo>
                    <a:cubicBezTo>
                      <a:pt x="220997" y="183975"/>
                      <a:pt x="220351" y="171629"/>
                      <a:pt x="219745" y="159284"/>
                    </a:cubicBezTo>
                    <a:cubicBezTo>
                      <a:pt x="219099" y="146951"/>
                      <a:pt x="218808" y="134605"/>
                      <a:pt x="218503" y="122272"/>
                    </a:cubicBezTo>
                    <a:lnTo>
                      <a:pt x="218287" y="85297"/>
                    </a:lnTo>
                    <a:cubicBezTo>
                      <a:pt x="218359" y="72964"/>
                      <a:pt x="217577" y="60643"/>
                      <a:pt x="218036" y="48322"/>
                    </a:cubicBezTo>
                    <a:lnTo>
                      <a:pt x="218417" y="11472"/>
                    </a:lnTo>
                    <a:lnTo>
                      <a:pt x="218417" y="11225"/>
                    </a:lnTo>
                    <a:cubicBezTo>
                      <a:pt x="218417" y="4704"/>
                      <a:pt x="225469" y="-349"/>
                      <a:pt x="232091" y="-88"/>
                    </a:cubicBezTo>
                    <a:cubicBezTo>
                      <a:pt x="238725" y="195"/>
                      <a:pt x="244462" y="5687"/>
                      <a:pt x="244183" y="12208"/>
                    </a:cubicBezTo>
                    <a:cubicBezTo>
                      <a:pt x="244154" y="12561"/>
                      <a:pt x="244714" y="12931"/>
                      <a:pt x="244664" y="13277"/>
                    </a:cubicBezTo>
                  </a:path>
                </a:pathLst>
              </a:custGeom>
              <a:grpFill/>
              <a:ln w="1264" cap="flat">
                <a:noFill/>
                <a:prstDash val="solid"/>
                <a:miter/>
              </a:ln>
            </p:spPr>
            <p:txBody>
              <a:bodyPr rtlCol="0" anchor="ctr"/>
              <a:lstStyle/>
              <a:p>
                <a:endParaRPr lang="en-LT"/>
              </a:p>
            </p:txBody>
          </p:sp>
        </p:grpSp>
        <p:grpSp>
          <p:nvGrpSpPr>
            <p:cNvPr id="22" name="!!lamp">
              <a:extLst>
                <a:ext uri="{FF2B5EF4-FFF2-40B4-BE49-F238E27FC236}">
                  <a16:creationId xmlns:a16="http://schemas.microsoft.com/office/drawing/2014/main" id="{280E979D-0466-43D3-92B6-8A2F72B87645}"/>
                </a:ext>
              </a:extLst>
            </p:cNvPr>
            <p:cNvGrpSpPr/>
            <p:nvPr/>
          </p:nvGrpSpPr>
          <p:grpSpPr>
            <a:xfrm>
              <a:off x="5383797" y="2504750"/>
              <a:ext cx="1974089" cy="1921526"/>
              <a:chOff x="5105414" y="2463804"/>
              <a:chExt cx="1974089" cy="1921526"/>
            </a:xfrm>
            <a:solidFill>
              <a:schemeClr val="bg1"/>
            </a:solidFill>
          </p:grpSpPr>
          <p:sp>
            <p:nvSpPr>
              <p:cNvPr id="23" name="Freeform 68">
                <a:extLst>
                  <a:ext uri="{FF2B5EF4-FFF2-40B4-BE49-F238E27FC236}">
                    <a16:creationId xmlns:a16="http://schemas.microsoft.com/office/drawing/2014/main" id="{2EE5D100-3F8E-4715-9586-4A48F1036F69}"/>
                  </a:ext>
                </a:extLst>
              </p:cNvPr>
              <p:cNvSpPr/>
              <p:nvPr/>
            </p:nvSpPr>
            <p:spPr>
              <a:xfrm>
                <a:off x="5249687" y="2612395"/>
                <a:ext cx="1670533" cy="1671185"/>
              </a:xfrm>
              <a:custGeom>
                <a:avLst/>
                <a:gdLst>
                  <a:gd name="connsiteX0" fmla="*/ 598272 w 1670533"/>
                  <a:gd name="connsiteY0" fmla="*/ 1371675 h 1671185"/>
                  <a:gd name="connsiteX1" fmla="*/ 533022 w 1670533"/>
                  <a:gd name="connsiteY1" fmla="*/ 1330507 h 1671185"/>
                  <a:gd name="connsiteX2" fmla="*/ 527611 w 1670533"/>
                  <a:gd name="connsiteY2" fmla="*/ 1323375 h 1671185"/>
                  <a:gd name="connsiteX3" fmla="*/ 598786 w 1670533"/>
                  <a:gd name="connsiteY3" fmla="*/ 1364661 h 1671185"/>
                  <a:gd name="connsiteX4" fmla="*/ 610872 w 1670533"/>
                  <a:gd name="connsiteY4" fmla="*/ 1343939 h 1671185"/>
                  <a:gd name="connsiteX5" fmla="*/ 488824 w 1670533"/>
                  <a:gd name="connsiteY5" fmla="*/ 1273134 h 1671185"/>
                  <a:gd name="connsiteX6" fmla="*/ 476738 w 1670533"/>
                  <a:gd name="connsiteY6" fmla="*/ 1293856 h 1671185"/>
                  <a:gd name="connsiteX7" fmla="*/ 527097 w 1670533"/>
                  <a:gd name="connsiteY7" fmla="*/ 1323019 h 1671185"/>
                  <a:gd name="connsiteX8" fmla="*/ 522279 w 1670533"/>
                  <a:gd name="connsiteY8" fmla="*/ 1321711 h 1671185"/>
                  <a:gd name="connsiteX9" fmla="*/ 514655 w 1670533"/>
                  <a:gd name="connsiteY9" fmla="*/ 1321473 h 1671185"/>
                  <a:gd name="connsiteX10" fmla="*/ 493683 w 1670533"/>
                  <a:gd name="connsiteY10" fmla="*/ 1311568 h 1671185"/>
                  <a:gd name="connsiteX11" fmla="*/ 463743 w 1670533"/>
                  <a:gd name="connsiteY11" fmla="*/ 1305466 h 1671185"/>
                  <a:gd name="connsiteX12" fmla="*/ 445495 w 1670533"/>
                  <a:gd name="connsiteY12" fmla="*/ 1308002 h 1671185"/>
                  <a:gd name="connsiteX13" fmla="*/ 420217 w 1670533"/>
                  <a:gd name="connsiteY13" fmla="*/ 1267627 h 1671185"/>
                  <a:gd name="connsiteX14" fmla="*/ 399559 w 1670533"/>
                  <a:gd name="connsiteY14" fmla="*/ 1279751 h 1671185"/>
                  <a:gd name="connsiteX15" fmla="*/ 423258 w 1670533"/>
                  <a:gd name="connsiteY15" fmla="*/ 1317591 h 1671185"/>
                  <a:gd name="connsiteX16" fmla="*/ 414766 w 1670533"/>
                  <a:gd name="connsiteY16" fmla="*/ 1323692 h 1671185"/>
                  <a:gd name="connsiteX17" fmla="*/ 397347 w 1670533"/>
                  <a:gd name="connsiteY17" fmla="*/ 1338749 h 1671185"/>
                  <a:gd name="connsiteX18" fmla="*/ 366421 w 1670533"/>
                  <a:gd name="connsiteY18" fmla="*/ 1298374 h 1671185"/>
                  <a:gd name="connsiteX19" fmla="*/ 345764 w 1670533"/>
                  <a:gd name="connsiteY19" fmla="*/ 1310458 h 1671185"/>
                  <a:gd name="connsiteX20" fmla="*/ 379337 w 1670533"/>
                  <a:gd name="connsiteY20" fmla="*/ 1354360 h 1671185"/>
                  <a:gd name="connsiteX21" fmla="*/ 354058 w 1670533"/>
                  <a:gd name="connsiteY21" fmla="*/ 1376271 h 1671185"/>
                  <a:gd name="connsiteX22" fmla="*/ 320920 w 1670533"/>
                  <a:gd name="connsiteY22" fmla="*/ 1335737 h 1671185"/>
                  <a:gd name="connsiteX23" fmla="*/ 303975 w 1670533"/>
                  <a:gd name="connsiteY23" fmla="*/ 1352656 h 1671185"/>
                  <a:gd name="connsiteX24" fmla="*/ 336047 w 1670533"/>
                  <a:gd name="connsiteY24" fmla="*/ 1391922 h 1671185"/>
                  <a:gd name="connsiteX25" fmla="*/ 331071 w 1670533"/>
                  <a:gd name="connsiteY25" fmla="*/ 1396201 h 1671185"/>
                  <a:gd name="connsiteX26" fmla="*/ 321907 w 1670533"/>
                  <a:gd name="connsiteY26" fmla="*/ 1401788 h 1671185"/>
                  <a:gd name="connsiteX27" fmla="*/ 317523 w 1670533"/>
                  <a:gd name="connsiteY27" fmla="*/ 1400480 h 1671185"/>
                  <a:gd name="connsiteX28" fmla="*/ 316930 w 1670533"/>
                  <a:gd name="connsiteY28" fmla="*/ 1399648 h 1671185"/>
                  <a:gd name="connsiteX29" fmla="*/ 269059 w 1670533"/>
                  <a:gd name="connsiteY29" fmla="*/ 1355707 h 1671185"/>
                  <a:gd name="connsiteX30" fmla="*/ 252154 w 1670533"/>
                  <a:gd name="connsiteY30" fmla="*/ 1372666 h 1671185"/>
                  <a:gd name="connsiteX31" fmla="*/ 290190 w 1670533"/>
                  <a:gd name="connsiteY31" fmla="*/ 1407612 h 1671185"/>
                  <a:gd name="connsiteX32" fmla="*/ 270521 w 1670533"/>
                  <a:gd name="connsiteY32" fmla="*/ 1401471 h 1671185"/>
                  <a:gd name="connsiteX33" fmla="*/ 223953 w 1670533"/>
                  <a:gd name="connsiteY33" fmla="*/ 1365296 h 1671185"/>
                  <a:gd name="connsiteX34" fmla="*/ 181019 w 1670533"/>
                  <a:gd name="connsiteY34" fmla="*/ 1303643 h 1671185"/>
                  <a:gd name="connsiteX35" fmla="*/ 195554 w 1670533"/>
                  <a:gd name="connsiteY35" fmla="*/ 1242427 h 1671185"/>
                  <a:gd name="connsiteX36" fmla="*/ 300894 w 1670533"/>
                  <a:gd name="connsiteY36" fmla="*/ 1156050 h 1671185"/>
                  <a:gd name="connsiteX37" fmla="*/ 326094 w 1670533"/>
                  <a:gd name="connsiteY37" fmla="*/ 1079341 h 1671185"/>
                  <a:gd name="connsiteX38" fmla="*/ 303501 w 1670533"/>
                  <a:gd name="connsiteY38" fmla="*/ 1010041 h 1671185"/>
                  <a:gd name="connsiteX39" fmla="*/ 301211 w 1670533"/>
                  <a:gd name="connsiteY39" fmla="*/ 1004811 h 1671185"/>
                  <a:gd name="connsiteX40" fmla="*/ 300065 w 1670533"/>
                  <a:gd name="connsiteY40" fmla="*/ 995223 h 1671185"/>
                  <a:gd name="connsiteX41" fmla="*/ 292363 w 1670533"/>
                  <a:gd name="connsiteY41" fmla="*/ 984644 h 1671185"/>
                  <a:gd name="connsiteX42" fmla="*/ 271863 w 1670533"/>
                  <a:gd name="connsiteY42" fmla="*/ 943714 h 1671185"/>
                  <a:gd name="connsiteX43" fmla="*/ 238133 w 1670533"/>
                  <a:gd name="connsiteY43" fmla="*/ 913600 h 1671185"/>
                  <a:gd name="connsiteX44" fmla="*/ 242438 w 1670533"/>
                  <a:gd name="connsiteY44" fmla="*/ 904408 h 1671185"/>
                  <a:gd name="connsiteX45" fmla="*/ 240858 w 1670533"/>
                  <a:gd name="connsiteY45" fmla="*/ 856465 h 1671185"/>
                  <a:gd name="connsiteX46" fmla="*/ 216962 w 1670533"/>
                  <a:gd name="connsiteY46" fmla="*/ 856465 h 1671185"/>
                  <a:gd name="connsiteX47" fmla="*/ 218502 w 1670533"/>
                  <a:gd name="connsiteY47" fmla="*/ 904408 h 1671185"/>
                  <a:gd name="connsiteX48" fmla="*/ 219331 w 1670533"/>
                  <a:gd name="connsiteY48" fmla="*/ 907895 h 1671185"/>
                  <a:gd name="connsiteX49" fmla="*/ 207008 w 1670533"/>
                  <a:gd name="connsiteY49" fmla="*/ 906270 h 1671185"/>
                  <a:gd name="connsiteX50" fmla="*/ 182401 w 1670533"/>
                  <a:gd name="connsiteY50" fmla="*/ 906270 h 1671185"/>
                  <a:gd name="connsiteX51" fmla="*/ 184376 w 1670533"/>
                  <a:gd name="connsiteY51" fmla="*/ 897276 h 1671185"/>
                  <a:gd name="connsiteX52" fmla="*/ 176398 w 1670533"/>
                  <a:gd name="connsiteY52" fmla="*/ 849294 h 1671185"/>
                  <a:gd name="connsiteX53" fmla="*/ 153291 w 1670533"/>
                  <a:gd name="connsiteY53" fmla="*/ 855673 h 1671185"/>
                  <a:gd name="connsiteX54" fmla="*/ 161270 w 1670533"/>
                  <a:gd name="connsiteY54" fmla="*/ 903655 h 1671185"/>
                  <a:gd name="connsiteX55" fmla="*/ 162258 w 1670533"/>
                  <a:gd name="connsiteY55" fmla="*/ 906270 h 1671185"/>
                  <a:gd name="connsiteX56" fmla="*/ 121062 w 1670533"/>
                  <a:gd name="connsiteY56" fmla="*/ 906270 h 1671185"/>
                  <a:gd name="connsiteX57" fmla="*/ 117388 w 1670533"/>
                  <a:gd name="connsiteY57" fmla="*/ 856465 h 1671185"/>
                  <a:gd name="connsiteX58" fmla="*/ 93492 w 1670533"/>
                  <a:gd name="connsiteY58" fmla="*/ 856465 h 1671185"/>
                  <a:gd name="connsiteX59" fmla="*/ 97166 w 1670533"/>
                  <a:gd name="connsiteY59" fmla="*/ 906270 h 1671185"/>
                  <a:gd name="connsiteX60" fmla="*/ 80814 w 1670533"/>
                  <a:gd name="connsiteY60" fmla="*/ 906270 h 1671185"/>
                  <a:gd name="connsiteX61" fmla="*/ 76666 w 1670533"/>
                  <a:gd name="connsiteY61" fmla="*/ 905914 h 1671185"/>
                  <a:gd name="connsiteX62" fmla="*/ 76666 w 1670533"/>
                  <a:gd name="connsiteY62" fmla="*/ 905240 h 1671185"/>
                  <a:gd name="connsiteX63" fmla="*/ 68688 w 1670533"/>
                  <a:gd name="connsiteY63" fmla="*/ 857297 h 1671185"/>
                  <a:gd name="connsiteX64" fmla="*/ 45621 w 1670533"/>
                  <a:gd name="connsiteY64" fmla="*/ 863676 h 1671185"/>
                  <a:gd name="connsiteX65" fmla="*/ 51151 w 1670533"/>
                  <a:gd name="connsiteY65" fmla="*/ 896801 h 1671185"/>
                  <a:gd name="connsiteX66" fmla="*/ 30178 w 1670533"/>
                  <a:gd name="connsiteY66" fmla="*/ 865697 h 1671185"/>
                  <a:gd name="connsiteX67" fmla="*/ 23029 w 1670533"/>
                  <a:gd name="connsiteY67" fmla="*/ 794575 h 1671185"/>
                  <a:gd name="connsiteX68" fmla="*/ 25991 w 1670533"/>
                  <a:gd name="connsiteY68" fmla="*/ 759272 h 1671185"/>
                  <a:gd name="connsiteX69" fmla="*/ 76113 w 1670533"/>
                  <a:gd name="connsiteY69" fmla="*/ 716163 h 1671185"/>
                  <a:gd name="connsiteX70" fmla="*/ 201242 w 1670533"/>
                  <a:gd name="connsiteY70" fmla="*/ 713745 h 1671185"/>
                  <a:gd name="connsiteX71" fmla="*/ 256301 w 1670533"/>
                  <a:gd name="connsiteY71" fmla="*/ 688030 h 1671185"/>
                  <a:gd name="connsiteX72" fmla="*/ 291691 w 1670533"/>
                  <a:gd name="connsiteY72" fmla="*/ 633272 h 1671185"/>
                  <a:gd name="connsiteX73" fmla="*/ 312072 w 1670533"/>
                  <a:gd name="connsiteY73" fmla="*/ 569362 h 1671185"/>
                  <a:gd name="connsiteX74" fmla="*/ 303777 w 1670533"/>
                  <a:gd name="connsiteY74" fmla="*/ 522449 h 1671185"/>
                  <a:gd name="connsiteX75" fmla="*/ 303383 w 1670533"/>
                  <a:gd name="connsiteY75" fmla="*/ 516624 h 1671185"/>
                  <a:gd name="connsiteX76" fmla="*/ 310808 w 1670533"/>
                  <a:gd name="connsiteY76" fmla="*/ 510760 h 1671185"/>
                  <a:gd name="connsiteX77" fmla="*/ 318787 w 1670533"/>
                  <a:gd name="connsiteY77" fmla="*/ 494752 h 1671185"/>
                  <a:gd name="connsiteX78" fmla="*/ 298169 w 1670533"/>
                  <a:gd name="connsiteY78" fmla="*/ 482668 h 1671185"/>
                  <a:gd name="connsiteX79" fmla="*/ 290151 w 1670533"/>
                  <a:gd name="connsiteY79" fmla="*/ 498636 h 1671185"/>
                  <a:gd name="connsiteX80" fmla="*/ 289045 w 1670533"/>
                  <a:gd name="connsiteY80" fmla="*/ 502717 h 1671185"/>
                  <a:gd name="connsiteX81" fmla="*/ 288176 w 1670533"/>
                  <a:gd name="connsiteY81" fmla="*/ 501686 h 1671185"/>
                  <a:gd name="connsiteX82" fmla="*/ 275181 w 1670533"/>
                  <a:gd name="connsiteY82" fmla="*/ 491662 h 1671185"/>
                  <a:gd name="connsiteX83" fmla="*/ 275221 w 1670533"/>
                  <a:gd name="connsiteY83" fmla="*/ 491622 h 1671185"/>
                  <a:gd name="connsiteX84" fmla="*/ 287109 w 1670533"/>
                  <a:gd name="connsiteY84" fmla="*/ 451643 h 1671185"/>
                  <a:gd name="connsiteX85" fmla="*/ 264043 w 1670533"/>
                  <a:gd name="connsiteY85" fmla="*/ 445264 h 1671185"/>
                  <a:gd name="connsiteX86" fmla="*/ 254761 w 1670533"/>
                  <a:gd name="connsiteY86" fmla="*/ 476328 h 1671185"/>
                  <a:gd name="connsiteX87" fmla="*/ 229522 w 1670533"/>
                  <a:gd name="connsiteY87" fmla="*/ 457389 h 1671185"/>
                  <a:gd name="connsiteX88" fmla="*/ 227271 w 1670533"/>
                  <a:gd name="connsiteY88" fmla="*/ 455685 h 1671185"/>
                  <a:gd name="connsiteX89" fmla="*/ 239397 w 1670533"/>
                  <a:gd name="connsiteY89" fmla="*/ 407742 h 1671185"/>
                  <a:gd name="connsiteX90" fmla="*/ 216330 w 1670533"/>
                  <a:gd name="connsiteY90" fmla="*/ 401363 h 1671185"/>
                  <a:gd name="connsiteX91" fmla="*/ 206495 w 1670533"/>
                  <a:gd name="connsiteY91" fmla="*/ 440113 h 1671185"/>
                  <a:gd name="connsiteX92" fmla="*/ 189037 w 1670533"/>
                  <a:gd name="connsiteY92" fmla="*/ 426998 h 1671185"/>
                  <a:gd name="connsiteX93" fmla="*/ 190735 w 1670533"/>
                  <a:gd name="connsiteY93" fmla="*/ 423512 h 1671185"/>
                  <a:gd name="connsiteX94" fmla="*/ 203454 w 1670533"/>
                  <a:gd name="connsiteY94" fmla="*/ 375767 h 1671185"/>
                  <a:gd name="connsiteX95" fmla="*/ 183547 w 1670533"/>
                  <a:gd name="connsiteY95" fmla="*/ 364038 h 1671185"/>
                  <a:gd name="connsiteX96" fmla="*/ 252193 w 1670533"/>
                  <a:gd name="connsiteY96" fmla="*/ 278652 h 1671185"/>
                  <a:gd name="connsiteX97" fmla="*/ 273088 w 1670533"/>
                  <a:gd name="connsiteY97" fmla="*/ 261179 h 1671185"/>
                  <a:gd name="connsiteX98" fmla="*/ 340392 w 1670533"/>
                  <a:gd name="connsiteY98" fmla="*/ 257494 h 1671185"/>
                  <a:gd name="connsiteX99" fmla="*/ 446996 w 1670533"/>
                  <a:gd name="connsiteY99" fmla="*/ 339512 h 1671185"/>
                  <a:gd name="connsiteX100" fmla="*/ 492497 w 1670533"/>
                  <a:gd name="connsiteY100" fmla="*/ 355084 h 1671185"/>
                  <a:gd name="connsiteX101" fmla="*/ 496724 w 1670533"/>
                  <a:gd name="connsiteY101" fmla="*/ 354965 h 1671185"/>
                  <a:gd name="connsiteX102" fmla="*/ 580419 w 1670533"/>
                  <a:gd name="connsiteY102" fmla="*/ 325248 h 1671185"/>
                  <a:gd name="connsiteX103" fmla="*/ 588951 w 1670533"/>
                  <a:gd name="connsiteY103" fmla="*/ 319503 h 1671185"/>
                  <a:gd name="connsiteX104" fmla="*/ 590334 w 1670533"/>
                  <a:gd name="connsiteY104" fmla="*/ 316611 h 1671185"/>
                  <a:gd name="connsiteX105" fmla="*/ 632872 w 1670533"/>
                  <a:gd name="connsiteY105" fmla="*/ 256900 h 1671185"/>
                  <a:gd name="connsiteX106" fmla="*/ 634768 w 1670533"/>
                  <a:gd name="connsiteY106" fmla="*/ 250917 h 1671185"/>
                  <a:gd name="connsiteX107" fmla="*/ 683547 w 1670533"/>
                  <a:gd name="connsiteY107" fmla="*/ 232968 h 1671185"/>
                  <a:gd name="connsiteX108" fmla="*/ 666603 w 1670533"/>
                  <a:gd name="connsiteY108" fmla="*/ 216009 h 1671185"/>
                  <a:gd name="connsiteX109" fmla="*/ 637888 w 1670533"/>
                  <a:gd name="connsiteY109" fmla="*/ 227381 h 1671185"/>
                  <a:gd name="connsiteX110" fmla="*/ 636901 w 1670533"/>
                  <a:gd name="connsiteY110" fmla="*/ 217436 h 1671185"/>
                  <a:gd name="connsiteX111" fmla="*/ 634413 w 1670533"/>
                  <a:gd name="connsiteY111" fmla="*/ 202458 h 1671185"/>
                  <a:gd name="connsiteX112" fmla="*/ 675569 w 1670533"/>
                  <a:gd name="connsiteY112" fmla="*/ 201864 h 1671185"/>
                  <a:gd name="connsiteX113" fmla="*/ 675569 w 1670533"/>
                  <a:gd name="connsiteY113" fmla="*/ 177893 h 1671185"/>
                  <a:gd name="connsiteX114" fmla="*/ 630463 w 1670533"/>
                  <a:gd name="connsiteY114" fmla="*/ 178566 h 1671185"/>
                  <a:gd name="connsiteX115" fmla="*/ 625802 w 1670533"/>
                  <a:gd name="connsiteY115" fmla="*/ 150553 h 1671185"/>
                  <a:gd name="connsiteX116" fmla="*/ 675687 w 1670533"/>
                  <a:gd name="connsiteY116" fmla="*/ 147026 h 1671185"/>
                  <a:gd name="connsiteX117" fmla="*/ 675687 w 1670533"/>
                  <a:gd name="connsiteY117" fmla="*/ 123055 h 1671185"/>
                  <a:gd name="connsiteX118" fmla="*/ 621813 w 1670533"/>
                  <a:gd name="connsiteY118" fmla="*/ 126819 h 1671185"/>
                  <a:gd name="connsiteX119" fmla="*/ 617389 w 1670533"/>
                  <a:gd name="connsiteY119" fmla="*/ 100153 h 1671185"/>
                  <a:gd name="connsiteX120" fmla="*/ 666880 w 1670533"/>
                  <a:gd name="connsiteY120" fmla="*/ 93259 h 1671185"/>
                  <a:gd name="connsiteX121" fmla="*/ 660481 w 1670533"/>
                  <a:gd name="connsiteY121" fmla="*/ 70160 h 1671185"/>
                  <a:gd name="connsiteX122" fmla="*/ 617231 w 1670533"/>
                  <a:gd name="connsiteY122" fmla="*/ 76143 h 1671185"/>
                  <a:gd name="connsiteX123" fmla="*/ 651120 w 1670533"/>
                  <a:gd name="connsiteY123" fmla="*/ 38145 h 1671185"/>
                  <a:gd name="connsiteX124" fmla="*/ 702862 w 1670533"/>
                  <a:gd name="connsiteY124" fmla="*/ 25901 h 1671185"/>
                  <a:gd name="connsiteX125" fmla="*/ 798012 w 1670533"/>
                  <a:gd name="connsiteY125" fmla="*/ 28278 h 1671185"/>
                  <a:gd name="connsiteX126" fmla="*/ 840591 w 1670533"/>
                  <a:gd name="connsiteY126" fmla="*/ 74121 h 1671185"/>
                  <a:gd name="connsiteX127" fmla="*/ 849516 w 1670533"/>
                  <a:gd name="connsiteY127" fmla="*/ 161132 h 1671185"/>
                  <a:gd name="connsiteX128" fmla="*/ 870924 w 1670533"/>
                  <a:gd name="connsiteY128" fmla="*/ 206421 h 1671185"/>
                  <a:gd name="connsiteX129" fmla="*/ 924206 w 1670533"/>
                  <a:gd name="connsiteY129" fmla="*/ 241368 h 1671185"/>
                  <a:gd name="connsiteX130" fmla="*/ 1046807 w 1670533"/>
                  <a:gd name="connsiteY130" fmla="*/ 243784 h 1671185"/>
                  <a:gd name="connsiteX131" fmla="*/ 1078010 w 1670533"/>
                  <a:gd name="connsiteY131" fmla="*/ 223617 h 1671185"/>
                  <a:gd name="connsiteX132" fmla="*/ 1107989 w 1670533"/>
                  <a:gd name="connsiteY132" fmla="*/ 240060 h 1671185"/>
                  <a:gd name="connsiteX133" fmla="*/ 1120036 w 1670533"/>
                  <a:gd name="connsiteY133" fmla="*/ 219338 h 1671185"/>
                  <a:gd name="connsiteX134" fmla="*/ 1091913 w 1670533"/>
                  <a:gd name="connsiteY134" fmla="*/ 203924 h 1671185"/>
                  <a:gd name="connsiteX135" fmla="*/ 1099971 w 1670533"/>
                  <a:gd name="connsiteY135" fmla="*/ 190215 h 1671185"/>
                  <a:gd name="connsiteX136" fmla="*/ 1147724 w 1670533"/>
                  <a:gd name="connsiteY136" fmla="*/ 212483 h 1671185"/>
                  <a:gd name="connsiteX137" fmla="*/ 1159811 w 1670533"/>
                  <a:gd name="connsiteY137" fmla="*/ 191761 h 1671185"/>
                  <a:gd name="connsiteX138" fmla="*/ 1112137 w 1670533"/>
                  <a:gd name="connsiteY138" fmla="*/ 169572 h 1671185"/>
                  <a:gd name="connsiteX139" fmla="*/ 1128449 w 1670533"/>
                  <a:gd name="connsiteY139" fmla="*/ 141836 h 1671185"/>
                  <a:gd name="connsiteX140" fmla="*/ 1188051 w 1670533"/>
                  <a:gd name="connsiteY140" fmla="*/ 175515 h 1671185"/>
                  <a:gd name="connsiteX141" fmla="*/ 1200137 w 1670533"/>
                  <a:gd name="connsiteY141" fmla="*/ 154832 h 1671185"/>
                  <a:gd name="connsiteX142" fmla="*/ 1140614 w 1670533"/>
                  <a:gd name="connsiteY142" fmla="*/ 121193 h 1671185"/>
                  <a:gd name="connsiteX143" fmla="*/ 1146380 w 1670533"/>
                  <a:gd name="connsiteY143" fmla="*/ 111367 h 1671185"/>
                  <a:gd name="connsiteX144" fmla="*/ 1158309 w 1670533"/>
                  <a:gd name="connsiteY144" fmla="*/ 97855 h 1671185"/>
                  <a:gd name="connsiteX145" fmla="*/ 1164313 w 1670533"/>
                  <a:gd name="connsiteY145" fmla="*/ 107166 h 1671185"/>
                  <a:gd name="connsiteX146" fmla="*/ 1236199 w 1670533"/>
                  <a:gd name="connsiteY146" fmla="*/ 139063 h 1671185"/>
                  <a:gd name="connsiteX147" fmla="*/ 1248245 w 1670533"/>
                  <a:gd name="connsiteY147" fmla="*/ 118380 h 1671185"/>
                  <a:gd name="connsiteX148" fmla="*/ 1178848 w 1670533"/>
                  <a:gd name="connsiteY148" fmla="*/ 87554 h 1671185"/>
                  <a:gd name="connsiteX149" fmla="*/ 1197768 w 1670533"/>
                  <a:gd name="connsiteY149" fmla="*/ 86286 h 1671185"/>
                  <a:gd name="connsiteX150" fmla="*/ 1258633 w 1670533"/>
                  <a:gd name="connsiteY150" fmla="*/ 105859 h 1671185"/>
                  <a:gd name="connsiteX151" fmla="*/ 1332099 w 1670533"/>
                  <a:gd name="connsiteY151" fmla="*/ 168621 h 1671185"/>
                  <a:gd name="connsiteX152" fmla="*/ 1333284 w 1670533"/>
                  <a:gd name="connsiteY152" fmla="*/ 226351 h 1671185"/>
                  <a:gd name="connsiteX153" fmla="*/ 1273169 w 1670533"/>
                  <a:gd name="connsiteY153" fmla="*/ 320335 h 1671185"/>
                  <a:gd name="connsiteX154" fmla="*/ 1265308 w 1670533"/>
                  <a:gd name="connsiteY154" fmla="*/ 385078 h 1671185"/>
                  <a:gd name="connsiteX155" fmla="*/ 1300461 w 1670533"/>
                  <a:gd name="connsiteY155" fmla="*/ 457111 h 1671185"/>
                  <a:gd name="connsiteX156" fmla="*/ 1338695 w 1670533"/>
                  <a:gd name="connsiteY156" fmla="*/ 503984 h 1671185"/>
                  <a:gd name="connsiteX157" fmla="*/ 1405209 w 1670533"/>
                  <a:gd name="connsiteY157" fmla="*/ 524548 h 1671185"/>
                  <a:gd name="connsiteX158" fmla="*/ 1429026 w 1670533"/>
                  <a:gd name="connsiteY158" fmla="*/ 588222 h 1671185"/>
                  <a:gd name="connsiteX159" fmla="*/ 1452133 w 1670533"/>
                  <a:gd name="connsiteY159" fmla="*/ 581843 h 1671185"/>
                  <a:gd name="connsiteX160" fmla="*/ 1428196 w 1670533"/>
                  <a:gd name="connsiteY160" fmla="*/ 517892 h 1671185"/>
                  <a:gd name="connsiteX161" fmla="*/ 1427841 w 1670533"/>
                  <a:gd name="connsiteY161" fmla="*/ 517297 h 1671185"/>
                  <a:gd name="connsiteX162" fmla="*/ 1466825 w 1670533"/>
                  <a:gd name="connsiteY162" fmla="*/ 501845 h 1671185"/>
                  <a:gd name="connsiteX163" fmla="*/ 1467141 w 1670533"/>
                  <a:gd name="connsiteY163" fmla="*/ 510760 h 1671185"/>
                  <a:gd name="connsiteX164" fmla="*/ 1491117 w 1670533"/>
                  <a:gd name="connsiteY164" fmla="*/ 566746 h 1671185"/>
                  <a:gd name="connsiteX165" fmla="*/ 1511773 w 1670533"/>
                  <a:gd name="connsiteY165" fmla="*/ 554622 h 1671185"/>
                  <a:gd name="connsiteX166" fmla="*/ 1487838 w 1670533"/>
                  <a:gd name="connsiteY166" fmla="*/ 498675 h 1671185"/>
                  <a:gd name="connsiteX167" fmla="*/ 1484995 w 1670533"/>
                  <a:gd name="connsiteY167" fmla="*/ 494634 h 1671185"/>
                  <a:gd name="connsiteX168" fmla="*/ 1519357 w 1670533"/>
                  <a:gd name="connsiteY168" fmla="*/ 481043 h 1671185"/>
                  <a:gd name="connsiteX169" fmla="*/ 1533813 w 1670533"/>
                  <a:gd name="connsiteY169" fmla="*/ 531879 h 1671185"/>
                  <a:gd name="connsiteX170" fmla="*/ 1556919 w 1670533"/>
                  <a:gd name="connsiteY170" fmla="*/ 525499 h 1671185"/>
                  <a:gd name="connsiteX171" fmla="*/ 1541989 w 1670533"/>
                  <a:gd name="connsiteY171" fmla="*/ 473158 h 1671185"/>
                  <a:gd name="connsiteX172" fmla="*/ 1565253 w 1670533"/>
                  <a:gd name="connsiteY172" fmla="*/ 472326 h 1671185"/>
                  <a:gd name="connsiteX173" fmla="*/ 1565727 w 1670533"/>
                  <a:gd name="connsiteY173" fmla="*/ 475892 h 1671185"/>
                  <a:gd name="connsiteX174" fmla="*/ 1589703 w 1670533"/>
                  <a:gd name="connsiteY174" fmla="*/ 543884 h 1671185"/>
                  <a:gd name="connsiteX175" fmla="*/ 1612769 w 1670533"/>
                  <a:gd name="connsiteY175" fmla="*/ 537505 h 1671185"/>
                  <a:gd name="connsiteX176" fmla="*/ 1597326 w 1670533"/>
                  <a:gd name="connsiteY176" fmla="*/ 493722 h 1671185"/>
                  <a:gd name="connsiteX177" fmla="*/ 1623236 w 1670533"/>
                  <a:gd name="connsiteY177" fmla="*/ 532711 h 1671185"/>
                  <a:gd name="connsiteX178" fmla="*/ 1635441 w 1670533"/>
                  <a:gd name="connsiteY178" fmla="*/ 624952 h 1671185"/>
                  <a:gd name="connsiteX179" fmla="*/ 1603922 w 1670533"/>
                  <a:gd name="connsiteY179" fmla="*/ 664336 h 1671185"/>
                  <a:gd name="connsiteX180" fmla="*/ 1466351 w 1670533"/>
                  <a:gd name="connsiteY180" fmla="*/ 720560 h 1671185"/>
                  <a:gd name="connsiteX181" fmla="*/ 1425431 w 1670533"/>
                  <a:gd name="connsiteY181" fmla="*/ 761292 h 1671185"/>
                  <a:gd name="connsiteX182" fmla="*/ 1410264 w 1670533"/>
                  <a:gd name="connsiteY182" fmla="*/ 832573 h 1671185"/>
                  <a:gd name="connsiteX183" fmla="*/ 1423101 w 1670533"/>
                  <a:gd name="connsiteY183" fmla="*/ 909282 h 1671185"/>
                  <a:gd name="connsiteX184" fmla="*/ 1444984 w 1670533"/>
                  <a:gd name="connsiteY184" fmla="*/ 939672 h 1671185"/>
                  <a:gd name="connsiteX185" fmla="*/ 1422588 w 1670533"/>
                  <a:gd name="connsiteY185" fmla="*/ 1017371 h 1671185"/>
                  <a:gd name="connsiteX186" fmla="*/ 1445693 w 1670533"/>
                  <a:gd name="connsiteY186" fmla="*/ 1023711 h 1671185"/>
                  <a:gd name="connsiteX187" fmla="*/ 1466114 w 1670533"/>
                  <a:gd name="connsiteY187" fmla="*/ 952747 h 1671185"/>
                  <a:gd name="connsiteX188" fmla="*/ 1487047 w 1670533"/>
                  <a:gd name="connsiteY188" fmla="*/ 963049 h 1671185"/>
                  <a:gd name="connsiteX189" fmla="*/ 1485153 w 1670533"/>
                  <a:gd name="connsiteY189" fmla="*/ 968398 h 1671185"/>
                  <a:gd name="connsiteX190" fmla="*/ 1477332 w 1670533"/>
                  <a:gd name="connsiteY190" fmla="*/ 1040352 h 1671185"/>
                  <a:gd name="connsiteX191" fmla="*/ 1501267 w 1670533"/>
                  <a:gd name="connsiteY191" fmla="*/ 1040352 h 1671185"/>
                  <a:gd name="connsiteX192" fmla="*/ 1508534 w 1670533"/>
                  <a:gd name="connsiteY192" fmla="*/ 973629 h 1671185"/>
                  <a:gd name="connsiteX193" fmla="*/ 1535354 w 1670533"/>
                  <a:gd name="connsiteY193" fmla="*/ 986783 h 1671185"/>
                  <a:gd name="connsiteX194" fmla="*/ 1533813 w 1670533"/>
                  <a:gd name="connsiteY194" fmla="*/ 989240 h 1671185"/>
                  <a:gd name="connsiteX195" fmla="*/ 1509877 w 1670533"/>
                  <a:gd name="connsiteY195" fmla="*/ 1053190 h 1671185"/>
                  <a:gd name="connsiteX196" fmla="*/ 1532944 w 1670533"/>
                  <a:gd name="connsiteY196" fmla="*/ 1059530 h 1671185"/>
                  <a:gd name="connsiteX197" fmla="*/ 1556327 w 1670533"/>
                  <a:gd name="connsiteY197" fmla="*/ 997124 h 1671185"/>
                  <a:gd name="connsiteX198" fmla="*/ 1591046 w 1670533"/>
                  <a:gd name="connsiteY198" fmla="*/ 1014162 h 1671185"/>
                  <a:gd name="connsiteX199" fmla="*/ 1585673 w 1670533"/>
                  <a:gd name="connsiteY199" fmla="*/ 1021215 h 1671185"/>
                  <a:gd name="connsiteX200" fmla="*/ 1569717 w 1670533"/>
                  <a:gd name="connsiteY200" fmla="*/ 1081163 h 1671185"/>
                  <a:gd name="connsiteX201" fmla="*/ 1592822 w 1670533"/>
                  <a:gd name="connsiteY201" fmla="*/ 1087543 h 1671185"/>
                  <a:gd name="connsiteX202" fmla="*/ 1608779 w 1670533"/>
                  <a:gd name="connsiteY202" fmla="*/ 1027594 h 1671185"/>
                  <a:gd name="connsiteX203" fmla="*/ 1609056 w 1670533"/>
                  <a:gd name="connsiteY203" fmla="*/ 1023038 h 1671185"/>
                  <a:gd name="connsiteX204" fmla="*/ 1617786 w 1670533"/>
                  <a:gd name="connsiteY204" fmla="*/ 1027317 h 1671185"/>
                  <a:gd name="connsiteX205" fmla="*/ 1646618 w 1670533"/>
                  <a:gd name="connsiteY205" fmla="*/ 1077717 h 1671185"/>
                  <a:gd name="connsiteX206" fmla="*/ 1620352 w 1670533"/>
                  <a:gd name="connsiteY206" fmla="*/ 1150661 h 1671185"/>
                  <a:gd name="connsiteX207" fmla="*/ 1568610 w 1670533"/>
                  <a:gd name="connsiteY207" fmla="*/ 1198208 h 1671185"/>
                  <a:gd name="connsiteX208" fmla="*/ 1520463 w 1670533"/>
                  <a:gd name="connsiteY208" fmla="*/ 1200110 h 1671185"/>
                  <a:gd name="connsiteX209" fmla="*/ 1409554 w 1670533"/>
                  <a:gd name="connsiteY209" fmla="*/ 1147333 h 1671185"/>
                  <a:gd name="connsiteX210" fmla="*/ 1360616 w 1670533"/>
                  <a:gd name="connsiteY210" fmla="*/ 1141944 h 1671185"/>
                  <a:gd name="connsiteX211" fmla="*/ 1287071 w 1670533"/>
                  <a:gd name="connsiteY211" fmla="*/ 1179387 h 1671185"/>
                  <a:gd name="connsiteX212" fmla="*/ 1234382 w 1670533"/>
                  <a:gd name="connsiteY212" fmla="*/ 1267587 h 1671185"/>
                  <a:gd name="connsiteX213" fmla="*/ 1237502 w 1670533"/>
                  <a:gd name="connsiteY213" fmla="*/ 1311092 h 1671185"/>
                  <a:gd name="connsiteX214" fmla="*/ 1177781 w 1670533"/>
                  <a:gd name="connsiteY214" fmla="*/ 1359709 h 1671185"/>
                  <a:gd name="connsiteX215" fmla="*/ 1194727 w 1670533"/>
                  <a:gd name="connsiteY215" fmla="*/ 1376667 h 1671185"/>
                  <a:gd name="connsiteX216" fmla="*/ 1249194 w 1670533"/>
                  <a:gd name="connsiteY216" fmla="*/ 1332330 h 1671185"/>
                  <a:gd name="connsiteX217" fmla="*/ 1249510 w 1670533"/>
                  <a:gd name="connsiteY217" fmla="*/ 1332766 h 1671185"/>
                  <a:gd name="connsiteX218" fmla="*/ 1259226 w 1670533"/>
                  <a:gd name="connsiteY218" fmla="*/ 1344573 h 1671185"/>
                  <a:gd name="connsiteX219" fmla="*/ 1213171 w 1670533"/>
                  <a:gd name="connsiteY219" fmla="*/ 1387127 h 1671185"/>
                  <a:gd name="connsiteX220" fmla="*/ 1230076 w 1670533"/>
                  <a:gd name="connsiteY220" fmla="*/ 1404086 h 1671185"/>
                  <a:gd name="connsiteX221" fmla="*/ 1274432 w 1670533"/>
                  <a:gd name="connsiteY221" fmla="*/ 1363077 h 1671185"/>
                  <a:gd name="connsiteX222" fmla="*/ 1291771 w 1670533"/>
                  <a:gd name="connsiteY222" fmla="*/ 1384116 h 1671185"/>
                  <a:gd name="connsiteX223" fmla="*/ 1248956 w 1670533"/>
                  <a:gd name="connsiteY223" fmla="*/ 1426987 h 1671185"/>
                  <a:gd name="connsiteX224" fmla="*/ 1265900 w 1670533"/>
                  <a:gd name="connsiteY224" fmla="*/ 1443946 h 1671185"/>
                  <a:gd name="connsiteX225" fmla="*/ 1307096 w 1670533"/>
                  <a:gd name="connsiteY225" fmla="*/ 1402699 h 1671185"/>
                  <a:gd name="connsiteX226" fmla="*/ 1326332 w 1670533"/>
                  <a:gd name="connsiteY226" fmla="*/ 1426037 h 1671185"/>
                  <a:gd name="connsiteX227" fmla="*/ 1332731 w 1670533"/>
                  <a:gd name="connsiteY227" fmla="*/ 1436339 h 1671185"/>
                  <a:gd name="connsiteX228" fmla="*/ 1281660 w 1670533"/>
                  <a:gd name="connsiteY228" fmla="*/ 1483767 h 1671185"/>
                  <a:gd name="connsiteX229" fmla="*/ 1298604 w 1670533"/>
                  <a:gd name="connsiteY229" fmla="*/ 1500725 h 1671185"/>
                  <a:gd name="connsiteX230" fmla="*/ 1337588 w 1670533"/>
                  <a:gd name="connsiteY230" fmla="*/ 1464510 h 1671185"/>
                  <a:gd name="connsiteX231" fmla="*/ 1322896 w 1670533"/>
                  <a:gd name="connsiteY231" fmla="*/ 1495930 h 1671185"/>
                  <a:gd name="connsiteX232" fmla="*/ 1265624 w 1670533"/>
                  <a:gd name="connsiteY232" fmla="*/ 1541061 h 1671185"/>
                  <a:gd name="connsiteX233" fmla="*/ 1213409 w 1670533"/>
                  <a:gd name="connsiteY233" fmla="*/ 1565468 h 1671185"/>
                  <a:gd name="connsiteX234" fmla="*/ 1151397 w 1670533"/>
                  <a:gd name="connsiteY234" fmla="*/ 1539198 h 1671185"/>
                  <a:gd name="connsiteX235" fmla="*/ 1105184 w 1670533"/>
                  <a:gd name="connsiteY235" fmla="*/ 1446561 h 1671185"/>
                  <a:gd name="connsiteX236" fmla="*/ 1072520 w 1670533"/>
                  <a:gd name="connsiteY236" fmla="*/ 1413357 h 1671185"/>
                  <a:gd name="connsiteX237" fmla="*/ 958688 w 1670533"/>
                  <a:gd name="connsiteY237" fmla="*/ 1388871 h 1671185"/>
                  <a:gd name="connsiteX238" fmla="*/ 869463 w 1670533"/>
                  <a:gd name="connsiteY238" fmla="*/ 1414903 h 1671185"/>
                  <a:gd name="connsiteX239" fmla="*/ 834744 w 1670533"/>
                  <a:gd name="connsiteY239" fmla="*/ 1459874 h 1671185"/>
                  <a:gd name="connsiteX240" fmla="*/ 767322 w 1670533"/>
                  <a:gd name="connsiteY240" fmla="*/ 1456110 h 1671185"/>
                  <a:gd name="connsiteX241" fmla="*/ 767322 w 1670533"/>
                  <a:gd name="connsiteY241" fmla="*/ 1480121 h 1671185"/>
                  <a:gd name="connsiteX242" fmla="*/ 830203 w 1670533"/>
                  <a:gd name="connsiteY242" fmla="*/ 1483608 h 1671185"/>
                  <a:gd name="connsiteX243" fmla="*/ 826292 w 1670533"/>
                  <a:gd name="connsiteY243" fmla="*/ 1510987 h 1671185"/>
                  <a:gd name="connsiteX244" fmla="*/ 762464 w 1670533"/>
                  <a:gd name="connsiteY244" fmla="*/ 1500804 h 1671185"/>
                  <a:gd name="connsiteX245" fmla="*/ 756105 w 1670533"/>
                  <a:gd name="connsiteY245" fmla="*/ 1523904 h 1671185"/>
                  <a:gd name="connsiteX246" fmla="*/ 822934 w 1670533"/>
                  <a:gd name="connsiteY246" fmla="*/ 1534602 h 1671185"/>
                  <a:gd name="connsiteX247" fmla="*/ 819459 w 1670533"/>
                  <a:gd name="connsiteY247" fmla="*/ 1558930 h 1671185"/>
                  <a:gd name="connsiteX248" fmla="*/ 763294 w 1670533"/>
                  <a:gd name="connsiteY248" fmla="*/ 1551957 h 1671185"/>
                  <a:gd name="connsiteX249" fmla="*/ 763294 w 1670533"/>
                  <a:gd name="connsiteY249" fmla="*/ 1575928 h 1671185"/>
                  <a:gd name="connsiteX250" fmla="*/ 816101 w 1670533"/>
                  <a:gd name="connsiteY250" fmla="*/ 1582505 h 1671185"/>
                  <a:gd name="connsiteX251" fmla="*/ 814048 w 1670533"/>
                  <a:gd name="connsiteY251" fmla="*/ 1596690 h 1671185"/>
                  <a:gd name="connsiteX252" fmla="*/ 813139 w 1670533"/>
                  <a:gd name="connsiteY252" fmla="*/ 1600058 h 1671185"/>
                  <a:gd name="connsiteX253" fmla="*/ 751365 w 1670533"/>
                  <a:gd name="connsiteY253" fmla="*/ 1600058 h 1671185"/>
                  <a:gd name="connsiteX254" fmla="*/ 751365 w 1670533"/>
                  <a:gd name="connsiteY254" fmla="*/ 1624030 h 1671185"/>
                  <a:gd name="connsiteX255" fmla="*/ 801251 w 1670533"/>
                  <a:gd name="connsiteY255" fmla="*/ 1624030 h 1671185"/>
                  <a:gd name="connsiteX256" fmla="*/ 780751 w 1670533"/>
                  <a:gd name="connsiteY256" fmla="*/ 1638056 h 1671185"/>
                  <a:gd name="connsiteX257" fmla="*/ 717121 w 1670533"/>
                  <a:gd name="connsiteY257" fmla="*/ 1647565 h 1671185"/>
                  <a:gd name="connsiteX258" fmla="*/ 642589 w 1670533"/>
                  <a:gd name="connsiteY258" fmla="*/ 1627318 h 1671185"/>
                  <a:gd name="connsiteX259" fmla="*/ 615967 w 1670533"/>
                  <a:gd name="connsiteY259" fmla="*/ 1576958 h 1671185"/>
                  <a:gd name="connsiteX260" fmla="*/ 628725 w 1670533"/>
                  <a:gd name="connsiteY260" fmla="*/ 1439231 h 1671185"/>
                  <a:gd name="connsiteX261" fmla="*/ 598272 w 1670533"/>
                  <a:gd name="connsiteY261" fmla="*/ 1371675 h 1671185"/>
                  <a:gd name="connsiteX262" fmla="*/ 1360853 w 1670533"/>
                  <a:gd name="connsiteY262" fmla="*/ 488175 h 1671185"/>
                  <a:gd name="connsiteX263" fmla="*/ 1358246 w 1670533"/>
                  <a:gd name="connsiteY263" fmla="*/ 490038 h 1671185"/>
                  <a:gd name="connsiteX264" fmla="*/ 1355087 w 1670533"/>
                  <a:gd name="connsiteY264" fmla="*/ 487660 h 1671185"/>
                  <a:gd name="connsiteX265" fmla="*/ 1351966 w 1670533"/>
                  <a:gd name="connsiteY265" fmla="*/ 484173 h 1671185"/>
                  <a:gd name="connsiteX266" fmla="*/ 1360853 w 1670533"/>
                  <a:gd name="connsiteY266" fmla="*/ 488175 h 1671185"/>
                  <a:gd name="connsiteX267" fmla="*/ 631885 w 1670533"/>
                  <a:gd name="connsiteY267" fmla="*/ 1647803 h 1671185"/>
                  <a:gd name="connsiteX268" fmla="*/ 716212 w 1670533"/>
                  <a:gd name="connsiteY268" fmla="*/ 1670705 h 1671185"/>
                  <a:gd name="connsiteX269" fmla="*/ 851728 w 1670533"/>
                  <a:gd name="connsiteY269" fmla="*/ 1575334 h 1671185"/>
                  <a:gd name="connsiteX270" fmla="*/ 1061856 w 1670533"/>
                  <a:gd name="connsiteY270" fmla="*/ 1433921 h 1671185"/>
                  <a:gd name="connsiteX271" fmla="*/ 1084488 w 1670533"/>
                  <a:gd name="connsiteY271" fmla="*/ 1456902 h 1671185"/>
                  <a:gd name="connsiteX272" fmla="*/ 1130739 w 1670533"/>
                  <a:gd name="connsiteY272" fmla="*/ 1549579 h 1671185"/>
                  <a:gd name="connsiteX273" fmla="*/ 1221031 w 1670533"/>
                  <a:gd name="connsiteY273" fmla="*/ 1587340 h 1671185"/>
                  <a:gd name="connsiteX274" fmla="*/ 1277473 w 1670533"/>
                  <a:gd name="connsiteY274" fmla="*/ 1560951 h 1671185"/>
                  <a:gd name="connsiteX275" fmla="*/ 1349201 w 1670533"/>
                  <a:gd name="connsiteY275" fmla="*/ 1395924 h 1671185"/>
                  <a:gd name="connsiteX276" fmla="*/ 1367449 w 1670533"/>
                  <a:gd name="connsiteY276" fmla="*/ 1160250 h 1671185"/>
                  <a:gd name="connsiteX277" fmla="*/ 1510549 w 1670533"/>
                  <a:gd name="connsiteY277" fmla="*/ 1221030 h 1671185"/>
                  <a:gd name="connsiteX278" fmla="*/ 1580065 w 1670533"/>
                  <a:gd name="connsiteY278" fmla="*/ 1218376 h 1671185"/>
                  <a:gd name="connsiteX279" fmla="*/ 1639469 w 1670533"/>
                  <a:gd name="connsiteY279" fmla="*/ 1163736 h 1671185"/>
                  <a:gd name="connsiteX280" fmla="*/ 1634769 w 1670533"/>
                  <a:gd name="connsiteY280" fmla="*/ 998234 h 1671185"/>
                  <a:gd name="connsiteX281" fmla="*/ 1611505 w 1670533"/>
                  <a:gd name="connsiteY281" fmla="*/ 982147 h 1671185"/>
                  <a:gd name="connsiteX282" fmla="*/ 1440007 w 1670533"/>
                  <a:gd name="connsiteY282" fmla="*/ 788949 h 1671185"/>
                  <a:gd name="connsiteX283" fmla="*/ 1612651 w 1670533"/>
                  <a:gd name="connsiteY283" fmla="*/ 685772 h 1671185"/>
                  <a:gd name="connsiteX284" fmla="*/ 1658310 w 1670533"/>
                  <a:gd name="connsiteY284" fmla="*/ 628399 h 1671185"/>
                  <a:gd name="connsiteX285" fmla="*/ 1644328 w 1670533"/>
                  <a:gd name="connsiteY285" fmla="*/ 523122 h 1671185"/>
                  <a:gd name="connsiteX286" fmla="*/ 1536617 w 1670533"/>
                  <a:gd name="connsiteY286" fmla="*/ 439241 h 1671185"/>
                  <a:gd name="connsiteX287" fmla="*/ 1414056 w 1670533"/>
                  <a:gd name="connsiteY287" fmla="*/ 476606 h 1671185"/>
                  <a:gd name="connsiteX288" fmla="*/ 1352756 w 1670533"/>
                  <a:gd name="connsiteY288" fmla="*/ 238871 h 1671185"/>
                  <a:gd name="connsiteX289" fmla="*/ 1350741 w 1670533"/>
                  <a:gd name="connsiteY289" fmla="*/ 154872 h 1671185"/>
                  <a:gd name="connsiteX290" fmla="*/ 1269061 w 1670533"/>
                  <a:gd name="connsiteY290" fmla="*/ 85176 h 1671185"/>
                  <a:gd name="connsiteX291" fmla="*/ 1201322 w 1670533"/>
                  <a:gd name="connsiteY291" fmla="*/ 63384 h 1671185"/>
                  <a:gd name="connsiteX292" fmla="*/ 970774 w 1670533"/>
                  <a:gd name="connsiteY292" fmla="*/ 224528 h 1671185"/>
                  <a:gd name="connsiteX293" fmla="*/ 802120 w 1670533"/>
                  <a:gd name="connsiteY293" fmla="*/ 5456 h 1671185"/>
                  <a:gd name="connsiteX294" fmla="*/ 699623 w 1670533"/>
                  <a:gd name="connsiteY294" fmla="*/ 2960 h 1671185"/>
                  <a:gd name="connsiteX295" fmla="*/ 643774 w 1670533"/>
                  <a:gd name="connsiteY295" fmla="*/ 16154 h 1671185"/>
                  <a:gd name="connsiteX296" fmla="*/ 586502 w 1670533"/>
                  <a:gd name="connsiteY296" fmla="*/ 112555 h 1671185"/>
                  <a:gd name="connsiteX297" fmla="*/ 569874 w 1670533"/>
                  <a:gd name="connsiteY297" fmla="*/ 303892 h 1671185"/>
                  <a:gd name="connsiteX298" fmla="*/ 567188 w 1670533"/>
                  <a:gd name="connsiteY298" fmla="*/ 306269 h 1671185"/>
                  <a:gd name="connsiteX299" fmla="*/ 354414 w 1670533"/>
                  <a:gd name="connsiteY299" fmla="*/ 239109 h 1671185"/>
                  <a:gd name="connsiteX300" fmla="*/ 257605 w 1670533"/>
                  <a:gd name="connsiteY300" fmla="*/ 243943 h 1671185"/>
                  <a:gd name="connsiteX301" fmla="*/ 237501 w 1670533"/>
                  <a:gd name="connsiteY301" fmla="*/ 260743 h 1671185"/>
                  <a:gd name="connsiteX302" fmla="*/ 157360 w 1670533"/>
                  <a:gd name="connsiteY302" fmla="*/ 433298 h 1671185"/>
                  <a:gd name="connsiteX303" fmla="*/ 228653 w 1670533"/>
                  <a:gd name="connsiteY303" fmla="*/ 499309 h 1671185"/>
                  <a:gd name="connsiteX304" fmla="*/ 225888 w 1670533"/>
                  <a:gd name="connsiteY304" fmla="*/ 683118 h 1671185"/>
                  <a:gd name="connsiteX305" fmla="*/ 75600 w 1670533"/>
                  <a:gd name="connsiteY305" fmla="*/ 692983 h 1671185"/>
                  <a:gd name="connsiteX306" fmla="*/ 3121 w 1670533"/>
                  <a:gd name="connsiteY306" fmla="*/ 755943 h 1671185"/>
                  <a:gd name="connsiteX307" fmla="*/ -78 w 1670533"/>
                  <a:gd name="connsiteY307" fmla="*/ 794060 h 1671185"/>
                  <a:gd name="connsiteX308" fmla="*/ 7625 w 1670533"/>
                  <a:gd name="connsiteY308" fmla="*/ 870848 h 1671185"/>
                  <a:gd name="connsiteX309" fmla="*/ 168064 w 1670533"/>
                  <a:gd name="connsiteY309" fmla="*/ 943119 h 1671185"/>
                  <a:gd name="connsiteX310" fmla="*/ 277512 w 1670533"/>
                  <a:gd name="connsiteY310" fmla="*/ 999106 h 1671185"/>
                  <a:gd name="connsiteX311" fmla="*/ 180901 w 1670533"/>
                  <a:gd name="connsiteY311" fmla="*/ 1224478 h 1671185"/>
                  <a:gd name="connsiteX312" fmla="*/ 160085 w 1670533"/>
                  <a:gd name="connsiteY312" fmla="*/ 1313549 h 1671185"/>
                  <a:gd name="connsiteX313" fmla="*/ 207483 w 1670533"/>
                  <a:gd name="connsiteY313" fmla="*/ 1381541 h 1671185"/>
                  <a:gd name="connsiteX314" fmla="*/ 258988 w 1670533"/>
                  <a:gd name="connsiteY314" fmla="*/ 1421599 h 1671185"/>
                  <a:gd name="connsiteX315" fmla="*/ 371161 w 1670533"/>
                  <a:gd name="connsiteY315" fmla="*/ 1394775 h 1671185"/>
                  <a:gd name="connsiteX316" fmla="*/ 514103 w 1670533"/>
                  <a:gd name="connsiteY316" fmla="*/ 1365732 h 1671185"/>
                  <a:gd name="connsiteX317" fmla="*/ 605619 w 1670533"/>
                  <a:gd name="connsiteY317" fmla="*/ 1429286 h 1671185"/>
                  <a:gd name="connsiteX318" fmla="*/ 592940 w 1670533"/>
                  <a:gd name="connsiteY318" fmla="*/ 1574818 h 1671185"/>
                  <a:gd name="connsiteX319" fmla="*/ 631885 w 1670533"/>
                  <a:gd name="connsiteY319" fmla="*/ 1647803 h 167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1670533" h="1671185">
                    <a:moveTo>
                      <a:pt x="598272" y="1371675"/>
                    </a:moveTo>
                    <a:cubicBezTo>
                      <a:pt x="577694" y="1356301"/>
                      <a:pt x="555694" y="1342592"/>
                      <a:pt x="533022" y="1330507"/>
                    </a:cubicBezTo>
                    <a:cubicBezTo>
                      <a:pt x="532113" y="1327655"/>
                      <a:pt x="530415" y="1325000"/>
                      <a:pt x="527611" y="1323375"/>
                    </a:cubicBezTo>
                    <a:cubicBezTo>
                      <a:pt x="551349" y="1337124"/>
                      <a:pt x="575008" y="1350873"/>
                      <a:pt x="598786" y="1364661"/>
                    </a:cubicBezTo>
                    <a:cubicBezTo>
                      <a:pt x="612136" y="1372388"/>
                      <a:pt x="624183" y="1351665"/>
                      <a:pt x="610872" y="1343939"/>
                    </a:cubicBezTo>
                    <a:cubicBezTo>
                      <a:pt x="570150" y="1320324"/>
                      <a:pt x="529507" y="1296749"/>
                      <a:pt x="488824" y="1273134"/>
                    </a:cubicBezTo>
                    <a:cubicBezTo>
                      <a:pt x="475474" y="1265368"/>
                      <a:pt x="463387" y="1286090"/>
                      <a:pt x="476738" y="1293856"/>
                    </a:cubicBezTo>
                    <a:cubicBezTo>
                      <a:pt x="493524" y="1303564"/>
                      <a:pt x="510311" y="1313311"/>
                      <a:pt x="527097" y="1323019"/>
                    </a:cubicBezTo>
                    <a:cubicBezTo>
                      <a:pt x="525676" y="1322345"/>
                      <a:pt x="524095" y="1321830"/>
                      <a:pt x="522279" y="1321711"/>
                    </a:cubicBezTo>
                    <a:cubicBezTo>
                      <a:pt x="519751" y="1321513"/>
                      <a:pt x="517223" y="1321592"/>
                      <a:pt x="514655" y="1321473"/>
                    </a:cubicBezTo>
                    <a:cubicBezTo>
                      <a:pt x="507664" y="1318105"/>
                      <a:pt x="500752" y="1314579"/>
                      <a:pt x="493683" y="1311568"/>
                    </a:cubicBezTo>
                    <a:cubicBezTo>
                      <a:pt x="484124" y="1307526"/>
                      <a:pt x="474052" y="1305466"/>
                      <a:pt x="463743" y="1305466"/>
                    </a:cubicBezTo>
                    <a:cubicBezTo>
                      <a:pt x="457503" y="1305466"/>
                      <a:pt x="451420" y="1306496"/>
                      <a:pt x="445495" y="1308002"/>
                    </a:cubicBezTo>
                    <a:cubicBezTo>
                      <a:pt x="437082" y="1294570"/>
                      <a:pt x="428630" y="1281098"/>
                      <a:pt x="420217" y="1267627"/>
                    </a:cubicBezTo>
                    <a:cubicBezTo>
                      <a:pt x="412041" y="1254591"/>
                      <a:pt x="391344" y="1266636"/>
                      <a:pt x="399559" y="1279751"/>
                    </a:cubicBezTo>
                    <a:lnTo>
                      <a:pt x="423258" y="1317591"/>
                    </a:lnTo>
                    <a:cubicBezTo>
                      <a:pt x="420296" y="1319453"/>
                      <a:pt x="417413" y="1321394"/>
                      <a:pt x="414766" y="1323692"/>
                    </a:cubicBezTo>
                    <a:lnTo>
                      <a:pt x="397347" y="1338749"/>
                    </a:lnTo>
                    <a:cubicBezTo>
                      <a:pt x="387038" y="1325277"/>
                      <a:pt x="376730" y="1311845"/>
                      <a:pt x="366421" y="1298374"/>
                    </a:cubicBezTo>
                    <a:cubicBezTo>
                      <a:pt x="357178" y="1286289"/>
                      <a:pt x="336363" y="1298215"/>
                      <a:pt x="345764" y="1310458"/>
                    </a:cubicBezTo>
                    <a:cubicBezTo>
                      <a:pt x="356942" y="1325118"/>
                      <a:pt x="368159" y="1339739"/>
                      <a:pt x="379337" y="1354360"/>
                    </a:cubicBezTo>
                    <a:lnTo>
                      <a:pt x="354058" y="1376271"/>
                    </a:lnTo>
                    <a:cubicBezTo>
                      <a:pt x="342999" y="1362760"/>
                      <a:pt x="331979" y="1349249"/>
                      <a:pt x="320920" y="1335737"/>
                    </a:cubicBezTo>
                    <a:cubicBezTo>
                      <a:pt x="311164" y="1323771"/>
                      <a:pt x="294298" y="1340809"/>
                      <a:pt x="303975" y="1352656"/>
                    </a:cubicBezTo>
                    <a:lnTo>
                      <a:pt x="336047" y="1391922"/>
                    </a:lnTo>
                    <a:lnTo>
                      <a:pt x="331071" y="1396201"/>
                    </a:lnTo>
                    <a:cubicBezTo>
                      <a:pt x="328305" y="1398578"/>
                      <a:pt x="325067" y="1400124"/>
                      <a:pt x="321907" y="1401788"/>
                    </a:cubicBezTo>
                    <a:cubicBezTo>
                      <a:pt x="320683" y="1401114"/>
                      <a:pt x="319221" y="1400639"/>
                      <a:pt x="317523" y="1400480"/>
                    </a:cubicBezTo>
                    <a:cubicBezTo>
                      <a:pt x="317286" y="1400243"/>
                      <a:pt x="317207" y="1399925"/>
                      <a:pt x="316930" y="1399648"/>
                    </a:cubicBezTo>
                    <a:cubicBezTo>
                      <a:pt x="300973" y="1385028"/>
                      <a:pt x="285016" y="1370367"/>
                      <a:pt x="269059" y="1355707"/>
                    </a:cubicBezTo>
                    <a:cubicBezTo>
                      <a:pt x="257723" y="1345286"/>
                      <a:pt x="240739" y="1362205"/>
                      <a:pt x="252154" y="1372666"/>
                    </a:cubicBezTo>
                    <a:cubicBezTo>
                      <a:pt x="264833" y="1384314"/>
                      <a:pt x="277512" y="1395963"/>
                      <a:pt x="290190" y="1407612"/>
                    </a:cubicBezTo>
                    <a:cubicBezTo>
                      <a:pt x="283357" y="1406741"/>
                      <a:pt x="276603" y="1405037"/>
                      <a:pt x="270521" y="1401471"/>
                    </a:cubicBezTo>
                    <a:cubicBezTo>
                      <a:pt x="253418" y="1391486"/>
                      <a:pt x="237737" y="1379322"/>
                      <a:pt x="223953" y="1365296"/>
                    </a:cubicBezTo>
                    <a:cubicBezTo>
                      <a:pt x="206298" y="1347387"/>
                      <a:pt x="191841" y="1326624"/>
                      <a:pt x="181019" y="1303643"/>
                    </a:cubicBezTo>
                    <a:cubicBezTo>
                      <a:pt x="171145" y="1282683"/>
                      <a:pt x="177109" y="1257523"/>
                      <a:pt x="195554" y="1242427"/>
                    </a:cubicBezTo>
                    <a:lnTo>
                      <a:pt x="300894" y="1156050"/>
                    </a:lnTo>
                    <a:cubicBezTo>
                      <a:pt x="323408" y="1137625"/>
                      <a:pt x="333282" y="1107473"/>
                      <a:pt x="326094" y="1079341"/>
                    </a:cubicBezTo>
                    <a:cubicBezTo>
                      <a:pt x="320051" y="1055845"/>
                      <a:pt x="312507" y="1032547"/>
                      <a:pt x="303501" y="1010041"/>
                    </a:cubicBezTo>
                    <a:cubicBezTo>
                      <a:pt x="302830" y="1008298"/>
                      <a:pt x="301921" y="1006594"/>
                      <a:pt x="301211" y="1004811"/>
                    </a:cubicBezTo>
                    <a:cubicBezTo>
                      <a:pt x="302238" y="1001959"/>
                      <a:pt x="302158" y="998630"/>
                      <a:pt x="300065" y="995223"/>
                    </a:cubicBezTo>
                    <a:cubicBezTo>
                      <a:pt x="297734" y="991340"/>
                      <a:pt x="294970" y="988170"/>
                      <a:pt x="292363" y="984644"/>
                    </a:cubicBezTo>
                    <a:cubicBezTo>
                      <a:pt x="286004" y="970736"/>
                      <a:pt x="279289" y="956987"/>
                      <a:pt x="271863" y="943714"/>
                    </a:cubicBezTo>
                    <a:cubicBezTo>
                      <a:pt x="264162" y="930044"/>
                      <a:pt x="252115" y="919980"/>
                      <a:pt x="238133" y="913600"/>
                    </a:cubicBezTo>
                    <a:cubicBezTo>
                      <a:pt x="240739" y="911699"/>
                      <a:pt x="242557" y="908727"/>
                      <a:pt x="242438" y="904408"/>
                    </a:cubicBezTo>
                    <a:cubicBezTo>
                      <a:pt x="241924" y="888440"/>
                      <a:pt x="241411" y="872473"/>
                      <a:pt x="240858" y="856465"/>
                    </a:cubicBezTo>
                    <a:cubicBezTo>
                      <a:pt x="240384" y="841092"/>
                      <a:pt x="216448" y="841013"/>
                      <a:pt x="216962" y="856465"/>
                    </a:cubicBezTo>
                    <a:cubicBezTo>
                      <a:pt x="217475" y="872473"/>
                      <a:pt x="217989" y="888440"/>
                      <a:pt x="218502" y="904408"/>
                    </a:cubicBezTo>
                    <a:cubicBezTo>
                      <a:pt x="218542" y="905755"/>
                      <a:pt x="218976" y="906785"/>
                      <a:pt x="219331" y="907895"/>
                    </a:cubicBezTo>
                    <a:cubicBezTo>
                      <a:pt x="215263" y="907221"/>
                      <a:pt x="211195" y="906270"/>
                      <a:pt x="207008" y="906270"/>
                    </a:cubicBezTo>
                    <a:lnTo>
                      <a:pt x="182401" y="906270"/>
                    </a:lnTo>
                    <a:cubicBezTo>
                      <a:pt x="184021" y="903854"/>
                      <a:pt x="184929" y="900842"/>
                      <a:pt x="184376" y="897276"/>
                    </a:cubicBezTo>
                    <a:cubicBezTo>
                      <a:pt x="181691" y="881269"/>
                      <a:pt x="179044" y="865301"/>
                      <a:pt x="176398" y="849294"/>
                    </a:cubicBezTo>
                    <a:cubicBezTo>
                      <a:pt x="173830" y="834118"/>
                      <a:pt x="150764" y="840577"/>
                      <a:pt x="153291" y="855673"/>
                    </a:cubicBezTo>
                    <a:cubicBezTo>
                      <a:pt x="155938" y="871680"/>
                      <a:pt x="158584" y="887688"/>
                      <a:pt x="161270" y="903655"/>
                    </a:cubicBezTo>
                    <a:cubicBezTo>
                      <a:pt x="161467" y="904725"/>
                      <a:pt x="161902" y="905399"/>
                      <a:pt x="162258" y="906270"/>
                    </a:cubicBezTo>
                    <a:lnTo>
                      <a:pt x="121062" y="906270"/>
                    </a:lnTo>
                    <a:lnTo>
                      <a:pt x="117388" y="856465"/>
                    </a:lnTo>
                    <a:cubicBezTo>
                      <a:pt x="116282" y="841171"/>
                      <a:pt x="92347" y="841013"/>
                      <a:pt x="93492" y="856465"/>
                    </a:cubicBezTo>
                    <a:lnTo>
                      <a:pt x="97166" y="906270"/>
                    </a:lnTo>
                    <a:lnTo>
                      <a:pt x="80814" y="906270"/>
                    </a:lnTo>
                    <a:cubicBezTo>
                      <a:pt x="79391" y="906270"/>
                      <a:pt x="78049" y="906033"/>
                      <a:pt x="76666" y="905914"/>
                    </a:cubicBezTo>
                    <a:cubicBezTo>
                      <a:pt x="76627" y="905676"/>
                      <a:pt x="76706" y="905478"/>
                      <a:pt x="76666" y="905240"/>
                    </a:cubicBezTo>
                    <a:cubicBezTo>
                      <a:pt x="74020" y="889272"/>
                      <a:pt x="71334" y="873265"/>
                      <a:pt x="68688" y="857297"/>
                    </a:cubicBezTo>
                    <a:cubicBezTo>
                      <a:pt x="66160" y="842122"/>
                      <a:pt x="43093" y="848540"/>
                      <a:pt x="45621" y="863676"/>
                    </a:cubicBezTo>
                    <a:lnTo>
                      <a:pt x="51151" y="896801"/>
                    </a:lnTo>
                    <a:cubicBezTo>
                      <a:pt x="40842" y="889590"/>
                      <a:pt x="33179" y="878812"/>
                      <a:pt x="30178" y="865697"/>
                    </a:cubicBezTo>
                    <a:cubicBezTo>
                      <a:pt x="24924" y="842320"/>
                      <a:pt x="22475" y="818388"/>
                      <a:pt x="23029" y="794575"/>
                    </a:cubicBezTo>
                    <a:cubicBezTo>
                      <a:pt x="23305" y="782807"/>
                      <a:pt x="24293" y="770960"/>
                      <a:pt x="25991" y="759272"/>
                    </a:cubicBezTo>
                    <a:cubicBezTo>
                      <a:pt x="29585" y="734785"/>
                      <a:pt x="50637" y="716638"/>
                      <a:pt x="76113" y="716163"/>
                    </a:cubicBezTo>
                    <a:lnTo>
                      <a:pt x="201242" y="713745"/>
                    </a:lnTo>
                    <a:cubicBezTo>
                      <a:pt x="222729" y="713310"/>
                      <a:pt x="242833" y="703919"/>
                      <a:pt x="256301" y="688030"/>
                    </a:cubicBezTo>
                    <a:cubicBezTo>
                      <a:pt x="270402" y="671349"/>
                      <a:pt x="282330" y="652925"/>
                      <a:pt x="291691" y="633272"/>
                    </a:cubicBezTo>
                    <a:cubicBezTo>
                      <a:pt x="301289" y="613025"/>
                      <a:pt x="308162" y="591510"/>
                      <a:pt x="312072" y="569362"/>
                    </a:cubicBezTo>
                    <a:cubicBezTo>
                      <a:pt x="314916" y="553315"/>
                      <a:pt x="311519" y="536871"/>
                      <a:pt x="303777" y="522449"/>
                    </a:cubicBezTo>
                    <a:cubicBezTo>
                      <a:pt x="304015" y="520467"/>
                      <a:pt x="303975" y="518526"/>
                      <a:pt x="303383" y="516624"/>
                    </a:cubicBezTo>
                    <a:cubicBezTo>
                      <a:pt x="306345" y="516109"/>
                      <a:pt x="309031" y="514326"/>
                      <a:pt x="310808" y="510760"/>
                    </a:cubicBezTo>
                    <a:cubicBezTo>
                      <a:pt x="313494" y="505451"/>
                      <a:pt x="316140" y="500102"/>
                      <a:pt x="318787" y="494752"/>
                    </a:cubicBezTo>
                    <a:cubicBezTo>
                      <a:pt x="325659" y="481003"/>
                      <a:pt x="305002" y="468840"/>
                      <a:pt x="298169" y="482668"/>
                    </a:cubicBezTo>
                    <a:cubicBezTo>
                      <a:pt x="295443" y="487977"/>
                      <a:pt x="292837" y="493326"/>
                      <a:pt x="290151" y="498636"/>
                    </a:cubicBezTo>
                    <a:cubicBezTo>
                      <a:pt x="289479" y="500023"/>
                      <a:pt x="289242" y="501370"/>
                      <a:pt x="289045" y="502717"/>
                    </a:cubicBezTo>
                    <a:cubicBezTo>
                      <a:pt x="288690" y="502400"/>
                      <a:pt x="288492" y="502004"/>
                      <a:pt x="288176" y="501686"/>
                    </a:cubicBezTo>
                    <a:cubicBezTo>
                      <a:pt x="287188" y="500815"/>
                      <a:pt x="283476" y="497922"/>
                      <a:pt x="275181" y="491662"/>
                    </a:cubicBezTo>
                    <a:lnTo>
                      <a:pt x="275221" y="491622"/>
                    </a:lnTo>
                    <a:cubicBezTo>
                      <a:pt x="279171" y="478309"/>
                      <a:pt x="283160" y="464956"/>
                      <a:pt x="287109" y="451643"/>
                    </a:cubicBezTo>
                    <a:cubicBezTo>
                      <a:pt x="291573" y="436825"/>
                      <a:pt x="268467" y="430485"/>
                      <a:pt x="264043" y="445264"/>
                    </a:cubicBezTo>
                    <a:cubicBezTo>
                      <a:pt x="260962" y="455606"/>
                      <a:pt x="257882" y="465947"/>
                      <a:pt x="254761" y="476328"/>
                    </a:cubicBezTo>
                    <a:cubicBezTo>
                      <a:pt x="247731" y="471019"/>
                      <a:pt x="239476" y="464877"/>
                      <a:pt x="229522" y="457389"/>
                    </a:cubicBezTo>
                    <a:cubicBezTo>
                      <a:pt x="228811" y="456834"/>
                      <a:pt x="227982" y="456239"/>
                      <a:pt x="227271" y="455685"/>
                    </a:cubicBezTo>
                    <a:cubicBezTo>
                      <a:pt x="231300" y="439677"/>
                      <a:pt x="235368" y="423749"/>
                      <a:pt x="239397" y="407742"/>
                    </a:cubicBezTo>
                    <a:cubicBezTo>
                      <a:pt x="243228" y="392765"/>
                      <a:pt x="220161" y="386425"/>
                      <a:pt x="216330" y="401363"/>
                    </a:cubicBezTo>
                    <a:cubicBezTo>
                      <a:pt x="213051" y="414280"/>
                      <a:pt x="209773" y="427197"/>
                      <a:pt x="206495" y="440113"/>
                    </a:cubicBezTo>
                    <a:cubicBezTo>
                      <a:pt x="200136" y="435359"/>
                      <a:pt x="194211" y="430881"/>
                      <a:pt x="189037" y="426998"/>
                    </a:cubicBezTo>
                    <a:cubicBezTo>
                      <a:pt x="189708" y="425968"/>
                      <a:pt x="190380" y="424898"/>
                      <a:pt x="190735" y="423512"/>
                    </a:cubicBezTo>
                    <a:cubicBezTo>
                      <a:pt x="194962" y="407583"/>
                      <a:pt x="199228" y="391655"/>
                      <a:pt x="203454" y="375767"/>
                    </a:cubicBezTo>
                    <a:cubicBezTo>
                      <a:pt x="206811" y="363127"/>
                      <a:pt x="190973" y="356827"/>
                      <a:pt x="183547" y="364038"/>
                    </a:cubicBezTo>
                    <a:cubicBezTo>
                      <a:pt x="193856" y="327388"/>
                      <a:pt x="216725" y="307933"/>
                      <a:pt x="252193" y="278652"/>
                    </a:cubicBezTo>
                    <a:cubicBezTo>
                      <a:pt x="258632" y="273343"/>
                      <a:pt x="265425" y="267716"/>
                      <a:pt x="273088" y="261179"/>
                    </a:cubicBezTo>
                    <a:cubicBezTo>
                      <a:pt x="291059" y="243943"/>
                      <a:pt x="320604" y="242319"/>
                      <a:pt x="340392" y="257494"/>
                    </a:cubicBezTo>
                    <a:lnTo>
                      <a:pt x="446996" y="339512"/>
                    </a:lnTo>
                    <a:cubicBezTo>
                      <a:pt x="460070" y="349537"/>
                      <a:pt x="476185" y="355084"/>
                      <a:pt x="492497" y="355084"/>
                    </a:cubicBezTo>
                    <a:cubicBezTo>
                      <a:pt x="492853" y="355559"/>
                      <a:pt x="495302" y="355044"/>
                      <a:pt x="496724" y="354965"/>
                    </a:cubicBezTo>
                    <a:cubicBezTo>
                      <a:pt x="518210" y="353697"/>
                      <a:pt x="550125" y="347516"/>
                      <a:pt x="580419" y="325248"/>
                    </a:cubicBezTo>
                    <a:cubicBezTo>
                      <a:pt x="583698" y="324971"/>
                      <a:pt x="586857" y="323386"/>
                      <a:pt x="588951" y="319503"/>
                    </a:cubicBezTo>
                    <a:cubicBezTo>
                      <a:pt x="589464" y="318552"/>
                      <a:pt x="589820" y="317561"/>
                      <a:pt x="590334" y="316611"/>
                    </a:cubicBezTo>
                    <a:cubicBezTo>
                      <a:pt x="613044" y="296601"/>
                      <a:pt x="626197" y="273660"/>
                      <a:pt x="632872" y="256900"/>
                    </a:cubicBezTo>
                    <a:cubicBezTo>
                      <a:pt x="633662" y="254958"/>
                      <a:pt x="634175" y="252937"/>
                      <a:pt x="634768" y="250917"/>
                    </a:cubicBezTo>
                    <a:cubicBezTo>
                      <a:pt x="652819" y="252264"/>
                      <a:pt x="670434" y="246360"/>
                      <a:pt x="683547" y="232968"/>
                    </a:cubicBezTo>
                    <a:cubicBezTo>
                      <a:pt x="694409" y="221953"/>
                      <a:pt x="677465" y="204994"/>
                      <a:pt x="666603" y="216009"/>
                    </a:cubicBezTo>
                    <a:cubicBezTo>
                      <a:pt x="658743" y="224092"/>
                      <a:pt x="648671" y="227936"/>
                      <a:pt x="637888" y="227381"/>
                    </a:cubicBezTo>
                    <a:cubicBezTo>
                      <a:pt x="637770" y="224092"/>
                      <a:pt x="637454" y="220764"/>
                      <a:pt x="636901" y="217436"/>
                    </a:cubicBezTo>
                    <a:lnTo>
                      <a:pt x="634413" y="202458"/>
                    </a:lnTo>
                    <a:cubicBezTo>
                      <a:pt x="648118" y="202300"/>
                      <a:pt x="661824" y="202102"/>
                      <a:pt x="675569" y="201864"/>
                    </a:cubicBezTo>
                    <a:cubicBezTo>
                      <a:pt x="690934" y="201705"/>
                      <a:pt x="691012" y="177694"/>
                      <a:pt x="675569" y="177893"/>
                    </a:cubicBezTo>
                    <a:cubicBezTo>
                      <a:pt x="660481" y="178130"/>
                      <a:pt x="645472" y="178328"/>
                      <a:pt x="630463" y="178566"/>
                    </a:cubicBezTo>
                    <a:lnTo>
                      <a:pt x="625802" y="150553"/>
                    </a:lnTo>
                    <a:cubicBezTo>
                      <a:pt x="642391" y="149364"/>
                      <a:pt x="659019" y="148176"/>
                      <a:pt x="675687" y="147026"/>
                    </a:cubicBezTo>
                    <a:cubicBezTo>
                      <a:pt x="690934" y="145957"/>
                      <a:pt x="691092" y="121986"/>
                      <a:pt x="675687" y="123055"/>
                    </a:cubicBezTo>
                    <a:cubicBezTo>
                      <a:pt x="657716" y="124284"/>
                      <a:pt x="639784" y="125551"/>
                      <a:pt x="621813" y="126819"/>
                    </a:cubicBezTo>
                    <a:lnTo>
                      <a:pt x="617389" y="100153"/>
                    </a:lnTo>
                    <a:cubicBezTo>
                      <a:pt x="633899" y="97816"/>
                      <a:pt x="650409" y="95557"/>
                      <a:pt x="666880" y="93259"/>
                    </a:cubicBezTo>
                    <a:cubicBezTo>
                      <a:pt x="682047" y="91199"/>
                      <a:pt x="675569" y="68059"/>
                      <a:pt x="660481" y="70160"/>
                    </a:cubicBezTo>
                    <a:cubicBezTo>
                      <a:pt x="646064" y="72140"/>
                      <a:pt x="631648" y="74121"/>
                      <a:pt x="617231" y="76143"/>
                    </a:cubicBezTo>
                    <a:cubicBezTo>
                      <a:pt x="620944" y="58748"/>
                      <a:pt x="633386" y="44088"/>
                      <a:pt x="651120" y="38145"/>
                    </a:cubicBezTo>
                    <a:cubicBezTo>
                      <a:pt x="667946" y="32479"/>
                      <a:pt x="685325" y="28358"/>
                      <a:pt x="702862" y="25901"/>
                    </a:cubicBezTo>
                    <a:cubicBezTo>
                      <a:pt x="734184" y="21464"/>
                      <a:pt x="766532" y="22295"/>
                      <a:pt x="798012" y="28278"/>
                    </a:cubicBezTo>
                    <a:cubicBezTo>
                      <a:pt x="821118" y="32637"/>
                      <a:pt x="838181" y="51101"/>
                      <a:pt x="840591" y="74121"/>
                    </a:cubicBezTo>
                    <a:lnTo>
                      <a:pt x="849516" y="161132"/>
                    </a:lnTo>
                    <a:cubicBezTo>
                      <a:pt x="851294" y="178724"/>
                      <a:pt x="858917" y="194811"/>
                      <a:pt x="870924" y="206421"/>
                    </a:cubicBezTo>
                    <a:cubicBezTo>
                      <a:pt x="886604" y="221596"/>
                      <a:pt x="904537" y="233324"/>
                      <a:pt x="924206" y="241368"/>
                    </a:cubicBezTo>
                    <a:cubicBezTo>
                      <a:pt x="961927" y="256781"/>
                      <a:pt x="1005019" y="257454"/>
                      <a:pt x="1046807" y="243784"/>
                    </a:cubicBezTo>
                    <a:cubicBezTo>
                      <a:pt x="1058815" y="239822"/>
                      <a:pt x="1069439" y="232769"/>
                      <a:pt x="1078010" y="223617"/>
                    </a:cubicBezTo>
                    <a:cubicBezTo>
                      <a:pt x="1088003" y="229085"/>
                      <a:pt x="1097997" y="234592"/>
                      <a:pt x="1107989" y="240060"/>
                    </a:cubicBezTo>
                    <a:cubicBezTo>
                      <a:pt x="1121458" y="247469"/>
                      <a:pt x="1133584" y="226747"/>
                      <a:pt x="1120036" y="219338"/>
                    </a:cubicBezTo>
                    <a:cubicBezTo>
                      <a:pt x="1110675" y="214187"/>
                      <a:pt x="1101314" y="209075"/>
                      <a:pt x="1091913" y="203924"/>
                    </a:cubicBezTo>
                    <a:lnTo>
                      <a:pt x="1099971" y="190215"/>
                    </a:lnTo>
                    <a:lnTo>
                      <a:pt x="1147724" y="212483"/>
                    </a:lnTo>
                    <a:cubicBezTo>
                      <a:pt x="1161627" y="218941"/>
                      <a:pt x="1173792" y="198298"/>
                      <a:pt x="1159811" y="191761"/>
                    </a:cubicBezTo>
                    <a:cubicBezTo>
                      <a:pt x="1143932" y="184351"/>
                      <a:pt x="1128014" y="176942"/>
                      <a:pt x="1112137" y="169572"/>
                    </a:cubicBezTo>
                    <a:lnTo>
                      <a:pt x="1128449" y="141836"/>
                    </a:lnTo>
                    <a:cubicBezTo>
                      <a:pt x="1148316" y="153089"/>
                      <a:pt x="1168183" y="164302"/>
                      <a:pt x="1188051" y="175515"/>
                    </a:cubicBezTo>
                    <a:cubicBezTo>
                      <a:pt x="1201520" y="183123"/>
                      <a:pt x="1213567" y="162400"/>
                      <a:pt x="1200137" y="154832"/>
                    </a:cubicBezTo>
                    <a:cubicBezTo>
                      <a:pt x="1180309" y="143619"/>
                      <a:pt x="1160482" y="132406"/>
                      <a:pt x="1140614" y="121193"/>
                    </a:cubicBezTo>
                    <a:lnTo>
                      <a:pt x="1146380" y="111367"/>
                    </a:lnTo>
                    <a:cubicBezTo>
                      <a:pt x="1149541" y="106057"/>
                      <a:pt x="1153727" y="101699"/>
                      <a:pt x="1158309" y="97855"/>
                    </a:cubicBezTo>
                    <a:cubicBezTo>
                      <a:pt x="1158151" y="101540"/>
                      <a:pt x="1159731" y="105146"/>
                      <a:pt x="1164313" y="107166"/>
                    </a:cubicBezTo>
                    <a:cubicBezTo>
                      <a:pt x="1188287" y="117785"/>
                      <a:pt x="1212224" y="128444"/>
                      <a:pt x="1236199" y="139063"/>
                    </a:cubicBezTo>
                    <a:cubicBezTo>
                      <a:pt x="1250141" y="145283"/>
                      <a:pt x="1262346" y="124640"/>
                      <a:pt x="1248245" y="118380"/>
                    </a:cubicBezTo>
                    <a:cubicBezTo>
                      <a:pt x="1225100" y="108117"/>
                      <a:pt x="1201994" y="97816"/>
                      <a:pt x="1178848" y="87554"/>
                    </a:cubicBezTo>
                    <a:cubicBezTo>
                      <a:pt x="1185010" y="86048"/>
                      <a:pt x="1191329" y="85295"/>
                      <a:pt x="1197768" y="86286"/>
                    </a:cubicBezTo>
                    <a:cubicBezTo>
                      <a:pt x="1219096" y="89614"/>
                      <a:pt x="1239635" y="96191"/>
                      <a:pt x="1258633" y="105859"/>
                    </a:cubicBezTo>
                    <a:cubicBezTo>
                      <a:pt x="1287585" y="120519"/>
                      <a:pt x="1312271" y="141598"/>
                      <a:pt x="1332099" y="168621"/>
                    </a:cubicBezTo>
                    <a:cubicBezTo>
                      <a:pt x="1344304" y="185223"/>
                      <a:pt x="1344777" y="208402"/>
                      <a:pt x="1333284" y="226351"/>
                    </a:cubicBezTo>
                    <a:lnTo>
                      <a:pt x="1273169" y="320335"/>
                    </a:lnTo>
                    <a:cubicBezTo>
                      <a:pt x="1260845" y="339591"/>
                      <a:pt x="1257962" y="363206"/>
                      <a:pt x="1265308" y="385078"/>
                    </a:cubicBezTo>
                    <a:cubicBezTo>
                      <a:pt x="1273840" y="410555"/>
                      <a:pt x="1285689" y="434764"/>
                      <a:pt x="1300461" y="457111"/>
                    </a:cubicBezTo>
                    <a:cubicBezTo>
                      <a:pt x="1311639" y="473951"/>
                      <a:pt x="1324475" y="489720"/>
                      <a:pt x="1338695" y="503984"/>
                    </a:cubicBezTo>
                    <a:cubicBezTo>
                      <a:pt x="1356074" y="521418"/>
                      <a:pt x="1381313" y="528828"/>
                      <a:pt x="1405209" y="524548"/>
                    </a:cubicBezTo>
                    <a:cubicBezTo>
                      <a:pt x="1413148" y="545786"/>
                      <a:pt x="1421087" y="566984"/>
                      <a:pt x="1429026" y="588222"/>
                    </a:cubicBezTo>
                    <a:cubicBezTo>
                      <a:pt x="1434398" y="602565"/>
                      <a:pt x="1457583" y="596345"/>
                      <a:pt x="1452133" y="581843"/>
                    </a:cubicBezTo>
                    <a:cubicBezTo>
                      <a:pt x="1444153" y="560526"/>
                      <a:pt x="1436175" y="539209"/>
                      <a:pt x="1428196" y="517892"/>
                    </a:cubicBezTo>
                    <a:cubicBezTo>
                      <a:pt x="1428118" y="517654"/>
                      <a:pt x="1427920" y="517536"/>
                      <a:pt x="1427841" y="517297"/>
                    </a:cubicBezTo>
                    <a:lnTo>
                      <a:pt x="1466825" y="501845"/>
                    </a:lnTo>
                    <a:cubicBezTo>
                      <a:pt x="1465917" y="504579"/>
                      <a:pt x="1465798" y="507590"/>
                      <a:pt x="1467141" y="510760"/>
                    </a:cubicBezTo>
                    <a:cubicBezTo>
                      <a:pt x="1475120" y="529422"/>
                      <a:pt x="1483137" y="548084"/>
                      <a:pt x="1491117" y="566746"/>
                    </a:cubicBezTo>
                    <a:cubicBezTo>
                      <a:pt x="1497159" y="580892"/>
                      <a:pt x="1517817" y="568688"/>
                      <a:pt x="1511773" y="554622"/>
                    </a:cubicBezTo>
                    <a:cubicBezTo>
                      <a:pt x="1503795" y="535999"/>
                      <a:pt x="1495816" y="517337"/>
                      <a:pt x="1487838" y="498675"/>
                    </a:cubicBezTo>
                    <a:cubicBezTo>
                      <a:pt x="1487087" y="496932"/>
                      <a:pt x="1486140" y="495624"/>
                      <a:pt x="1484995" y="494634"/>
                    </a:cubicBezTo>
                    <a:lnTo>
                      <a:pt x="1519357" y="481043"/>
                    </a:lnTo>
                    <a:lnTo>
                      <a:pt x="1533813" y="531879"/>
                    </a:lnTo>
                    <a:cubicBezTo>
                      <a:pt x="1538039" y="546697"/>
                      <a:pt x="1561145" y="540398"/>
                      <a:pt x="1556919" y="525499"/>
                    </a:cubicBezTo>
                    <a:cubicBezTo>
                      <a:pt x="1551942" y="508066"/>
                      <a:pt x="1546966" y="490632"/>
                      <a:pt x="1541989" y="473158"/>
                    </a:cubicBezTo>
                    <a:cubicBezTo>
                      <a:pt x="1549692" y="471296"/>
                      <a:pt x="1557591" y="470702"/>
                      <a:pt x="1565253" y="472326"/>
                    </a:cubicBezTo>
                    <a:cubicBezTo>
                      <a:pt x="1565293" y="473476"/>
                      <a:pt x="1565293" y="474624"/>
                      <a:pt x="1565727" y="475892"/>
                    </a:cubicBezTo>
                    <a:cubicBezTo>
                      <a:pt x="1573745" y="498556"/>
                      <a:pt x="1581723" y="521220"/>
                      <a:pt x="1589703" y="543884"/>
                    </a:cubicBezTo>
                    <a:cubicBezTo>
                      <a:pt x="1594798" y="558347"/>
                      <a:pt x="1617944" y="552086"/>
                      <a:pt x="1612769" y="537505"/>
                    </a:cubicBezTo>
                    <a:cubicBezTo>
                      <a:pt x="1607634" y="522924"/>
                      <a:pt x="1602499" y="508304"/>
                      <a:pt x="1597326" y="493722"/>
                    </a:cubicBezTo>
                    <a:cubicBezTo>
                      <a:pt x="1607792" y="505609"/>
                      <a:pt x="1616759" y="518486"/>
                      <a:pt x="1623236" y="532711"/>
                    </a:cubicBezTo>
                    <a:cubicBezTo>
                      <a:pt x="1639429" y="568292"/>
                      <a:pt x="1638798" y="602486"/>
                      <a:pt x="1635441" y="624952"/>
                    </a:cubicBezTo>
                    <a:cubicBezTo>
                      <a:pt x="1632834" y="642346"/>
                      <a:pt x="1620747" y="657442"/>
                      <a:pt x="1603922" y="664336"/>
                    </a:cubicBezTo>
                    <a:lnTo>
                      <a:pt x="1466351" y="720560"/>
                    </a:lnTo>
                    <a:cubicBezTo>
                      <a:pt x="1447550" y="728247"/>
                      <a:pt x="1433015" y="742710"/>
                      <a:pt x="1425431" y="761292"/>
                    </a:cubicBezTo>
                    <a:cubicBezTo>
                      <a:pt x="1416032" y="784115"/>
                      <a:pt x="1410937" y="808086"/>
                      <a:pt x="1410264" y="832573"/>
                    </a:cubicBezTo>
                    <a:cubicBezTo>
                      <a:pt x="1409554" y="858803"/>
                      <a:pt x="1413898" y="884597"/>
                      <a:pt x="1423101" y="909282"/>
                    </a:cubicBezTo>
                    <a:cubicBezTo>
                      <a:pt x="1427565" y="921248"/>
                      <a:pt x="1435267" y="931510"/>
                      <a:pt x="1444984" y="939672"/>
                    </a:cubicBezTo>
                    <a:cubicBezTo>
                      <a:pt x="1437517" y="965545"/>
                      <a:pt x="1430092" y="991459"/>
                      <a:pt x="1422588" y="1017371"/>
                    </a:cubicBezTo>
                    <a:cubicBezTo>
                      <a:pt x="1418362" y="1032230"/>
                      <a:pt x="1441428" y="1038570"/>
                      <a:pt x="1445693" y="1023711"/>
                    </a:cubicBezTo>
                    <a:cubicBezTo>
                      <a:pt x="1452487" y="1000057"/>
                      <a:pt x="1459320" y="976402"/>
                      <a:pt x="1466114" y="952747"/>
                    </a:cubicBezTo>
                    <a:lnTo>
                      <a:pt x="1487047" y="963049"/>
                    </a:lnTo>
                    <a:cubicBezTo>
                      <a:pt x="1486100" y="964555"/>
                      <a:pt x="1485389" y="966298"/>
                      <a:pt x="1485153" y="968398"/>
                    </a:cubicBezTo>
                    <a:lnTo>
                      <a:pt x="1477332" y="1040352"/>
                    </a:lnTo>
                    <a:cubicBezTo>
                      <a:pt x="1475634" y="1055687"/>
                      <a:pt x="1499609" y="1055568"/>
                      <a:pt x="1501267" y="1040352"/>
                    </a:cubicBezTo>
                    <a:lnTo>
                      <a:pt x="1508534" y="973629"/>
                    </a:lnTo>
                    <a:lnTo>
                      <a:pt x="1535354" y="986783"/>
                    </a:lnTo>
                    <a:cubicBezTo>
                      <a:pt x="1534801" y="987575"/>
                      <a:pt x="1534208" y="988249"/>
                      <a:pt x="1533813" y="989240"/>
                    </a:cubicBezTo>
                    <a:cubicBezTo>
                      <a:pt x="1525835" y="1010556"/>
                      <a:pt x="1517857" y="1031873"/>
                      <a:pt x="1509877" y="1053190"/>
                    </a:cubicBezTo>
                    <a:cubicBezTo>
                      <a:pt x="1504466" y="1067652"/>
                      <a:pt x="1527612" y="1073913"/>
                      <a:pt x="1532944" y="1059530"/>
                    </a:cubicBezTo>
                    <a:cubicBezTo>
                      <a:pt x="1540765" y="1038768"/>
                      <a:pt x="1548545" y="1017926"/>
                      <a:pt x="1556327" y="997124"/>
                    </a:cubicBezTo>
                    <a:lnTo>
                      <a:pt x="1591046" y="1014162"/>
                    </a:lnTo>
                    <a:cubicBezTo>
                      <a:pt x="1588596" y="1015509"/>
                      <a:pt x="1586622" y="1017728"/>
                      <a:pt x="1585673" y="1021215"/>
                    </a:cubicBezTo>
                    <a:cubicBezTo>
                      <a:pt x="1580381" y="1041184"/>
                      <a:pt x="1575049" y="1061155"/>
                      <a:pt x="1569717" y="1081163"/>
                    </a:cubicBezTo>
                    <a:cubicBezTo>
                      <a:pt x="1565727" y="1096101"/>
                      <a:pt x="1588834" y="1102441"/>
                      <a:pt x="1592822" y="1087543"/>
                    </a:cubicBezTo>
                    <a:cubicBezTo>
                      <a:pt x="1598155" y="1067573"/>
                      <a:pt x="1603448" y="1047564"/>
                      <a:pt x="1608779" y="1027594"/>
                    </a:cubicBezTo>
                    <a:cubicBezTo>
                      <a:pt x="1609214" y="1025930"/>
                      <a:pt x="1609214" y="1024464"/>
                      <a:pt x="1609056" y="1023038"/>
                    </a:cubicBezTo>
                    <a:lnTo>
                      <a:pt x="1617786" y="1027317"/>
                    </a:lnTo>
                    <a:cubicBezTo>
                      <a:pt x="1637099" y="1036826"/>
                      <a:pt x="1648672" y="1057073"/>
                      <a:pt x="1646618" y="1077717"/>
                    </a:cubicBezTo>
                    <a:cubicBezTo>
                      <a:pt x="1643933" y="1104580"/>
                      <a:pt x="1635085" y="1129107"/>
                      <a:pt x="1620352" y="1150661"/>
                    </a:cubicBezTo>
                    <a:cubicBezTo>
                      <a:pt x="1607002" y="1170235"/>
                      <a:pt x="1589623" y="1186242"/>
                      <a:pt x="1568610" y="1198208"/>
                    </a:cubicBezTo>
                    <a:cubicBezTo>
                      <a:pt x="1553918" y="1206608"/>
                      <a:pt x="1535670" y="1207321"/>
                      <a:pt x="1520463" y="1200110"/>
                    </a:cubicBezTo>
                    <a:lnTo>
                      <a:pt x="1409554" y="1147333"/>
                    </a:lnTo>
                    <a:cubicBezTo>
                      <a:pt x="1394229" y="1140043"/>
                      <a:pt x="1377008" y="1138101"/>
                      <a:pt x="1360616" y="1141944"/>
                    </a:cubicBezTo>
                    <a:cubicBezTo>
                      <a:pt x="1332731" y="1148442"/>
                      <a:pt x="1307965" y="1161042"/>
                      <a:pt x="1287071" y="1179387"/>
                    </a:cubicBezTo>
                    <a:cubicBezTo>
                      <a:pt x="1254485" y="1208034"/>
                      <a:pt x="1240425" y="1243140"/>
                      <a:pt x="1234382" y="1267587"/>
                    </a:cubicBezTo>
                    <a:cubicBezTo>
                      <a:pt x="1230788" y="1282088"/>
                      <a:pt x="1232288" y="1297184"/>
                      <a:pt x="1237502" y="1311092"/>
                    </a:cubicBezTo>
                    <a:cubicBezTo>
                      <a:pt x="1217595" y="1327298"/>
                      <a:pt x="1197688" y="1343503"/>
                      <a:pt x="1177781" y="1359709"/>
                    </a:cubicBezTo>
                    <a:cubicBezTo>
                      <a:pt x="1165813" y="1369456"/>
                      <a:pt x="1182877" y="1386335"/>
                      <a:pt x="1194727" y="1376667"/>
                    </a:cubicBezTo>
                    <a:cubicBezTo>
                      <a:pt x="1212895" y="1361888"/>
                      <a:pt x="1231024" y="1347109"/>
                      <a:pt x="1249194" y="1332330"/>
                    </a:cubicBezTo>
                    <a:cubicBezTo>
                      <a:pt x="1249312" y="1332449"/>
                      <a:pt x="1249390" y="1332647"/>
                      <a:pt x="1249510" y="1332766"/>
                    </a:cubicBezTo>
                    <a:lnTo>
                      <a:pt x="1259226" y="1344573"/>
                    </a:lnTo>
                    <a:cubicBezTo>
                      <a:pt x="1243861" y="1358758"/>
                      <a:pt x="1228496" y="1372943"/>
                      <a:pt x="1213171" y="1387127"/>
                    </a:cubicBezTo>
                    <a:cubicBezTo>
                      <a:pt x="1201836" y="1397588"/>
                      <a:pt x="1218780" y="1414507"/>
                      <a:pt x="1230076" y="1404086"/>
                    </a:cubicBezTo>
                    <a:cubicBezTo>
                      <a:pt x="1244888" y="1390416"/>
                      <a:pt x="1259660" y="1376747"/>
                      <a:pt x="1274432" y="1363077"/>
                    </a:cubicBezTo>
                    <a:lnTo>
                      <a:pt x="1291771" y="1384116"/>
                    </a:lnTo>
                    <a:cubicBezTo>
                      <a:pt x="1277513" y="1398420"/>
                      <a:pt x="1263215" y="1412684"/>
                      <a:pt x="1248956" y="1426987"/>
                    </a:cubicBezTo>
                    <a:cubicBezTo>
                      <a:pt x="1238055" y="1437884"/>
                      <a:pt x="1254960" y="1454882"/>
                      <a:pt x="1265900" y="1443946"/>
                    </a:cubicBezTo>
                    <a:cubicBezTo>
                      <a:pt x="1279606" y="1430197"/>
                      <a:pt x="1293351" y="1416448"/>
                      <a:pt x="1307096" y="1402699"/>
                    </a:cubicBezTo>
                    <a:lnTo>
                      <a:pt x="1326332" y="1426037"/>
                    </a:lnTo>
                    <a:cubicBezTo>
                      <a:pt x="1328939" y="1429286"/>
                      <a:pt x="1330993" y="1432773"/>
                      <a:pt x="1332731" y="1436339"/>
                    </a:cubicBezTo>
                    <a:cubicBezTo>
                      <a:pt x="1315707" y="1452148"/>
                      <a:pt x="1298684" y="1467957"/>
                      <a:pt x="1281660" y="1483767"/>
                    </a:cubicBezTo>
                    <a:cubicBezTo>
                      <a:pt x="1270324" y="1494267"/>
                      <a:pt x="1287309" y="1511185"/>
                      <a:pt x="1298604" y="1500725"/>
                    </a:cubicBezTo>
                    <a:cubicBezTo>
                      <a:pt x="1311599" y="1488640"/>
                      <a:pt x="1324595" y="1476555"/>
                      <a:pt x="1337588" y="1464510"/>
                    </a:cubicBezTo>
                    <a:cubicBezTo>
                      <a:pt x="1336404" y="1475921"/>
                      <a:pt x="1331586" y="1487055"/>
                      <a:pt x="1322896" y="1495930"/>
                    </a:cubicBezTo>
                    <a:cubicBezTo>
                      <a:pt x="1305753" y="1513444"/>
                      <a:pt x="1286479" y="1528619"/>
                      <a:pt x="1265624" y="1541061"/>
                    </a:cubicBezTo>
                    <a:cubicBezTo>
                      <a:pt x="1249154" y="1550926"/>
                      <a:pt x="1231577" y="1559128"/>
                      <a:pt x="1213409" y="1565468"/>
                    </a:cubicBezTo>
                    <a:cubicBezTo>
                      <a:pt x="1190105" y="1573551"/>
                      <a:pt x="1162654" y="1561783"/>
                      <a:pt x="1151397" y="1539198"/>
                    </a:cubicBezTo>
                    <a:lnTo>
                      <a:pt x="1105184" y="1446561"/>
                    </a:lnTo>
                    <a:cubicBezTo>
                      <a:pt x="1098075" y="1432258"/>
                      <a:pt x="1086740" y="1420807"/>
                      <a:pt x="1072520" y="1413357"/>
                    </a:cubicBezTo>
                    <a:cubicBezTo>
                      <a:pt x="1048585" y="1400837"/>
                      <a:pt x="1008534" y="1385780"/>
                      <a:pt x="958688" y="1388871"/>
                    </a:cubicBezTo>
                    <a:cubicBezTo>
                      <a:pt x="927406" y="1390892"/>
                      <a:pt x="897388" y="1399648"/>
                      <a:pt x="869463" y="1414903"/>
                    </a:cubicBezTo>
                    <a:cubicBezTo>
                      <a:pt x="852360" y="1424253"/>
                      <a:pt x="840116" y="1440736"/>
                      <a:pt x="834744" y="1459874"/>
                    </a:cubicBezTo>
                    <a:cubicBezTo>
                      <a:pt x="812270" y="1458646"/>
                      <a:pt x="789796" y="1457378"/>
                      <a:pt x="767322" y="1456110"/>
                    </a:cubicBezTo>
                    <a:cubicBezTo>
                      <a:pt x="751879" y="1455278"/>
                      <a:pt x="751997" y="1479249"/>
                      <a:pt x="767322" y="1480121"/>
                    </a:cubicBezTo>
                    <a:cubicBezTo>
                      <a:pt x="788295" y="1481270"/>
                      <a:pt x="809229" y="1482459"/>
                      <a:pt x="830203" y="1483608"/>
                    </a:cubicBezTo>
                    <a:lnTo>
                      <a:pt x="826292" y="1510987"/>
                    </a:lnTo>
                    <a:cubicBezTo>
                      <a:pt x="805042" y="1507619"/>
                      <a:pt x="783714" y="1504212"/>
                      <a:pt x="762464" y="1500804"/>
                    </a:cubicBezTo>
                    <a:cubicBezTo>
                      <a:pt x="747415" y="1498387"/>
                      <a:pt x="740938" y="1521487"/>
                      <a:pt x="756105" y="1523904"/>
                    </a:cubicBezTo>
                    <a:cubicBezTo>
                      <a:pt x="778381" y="1527470"/>
                      <a:pt x="800658" y="1531036"/>
                      <a:pt x="822934" y="1534602"/>
                    </a:cubicBezTo>
                    <a:lnTo>
                      <a:pt x="819459" y="1558930"/>
                    </a:lnTo>
                    <a:cubicBezTo>
                      <a:pt x="800737" y="1556593"/>
                      <a:pt x="782015" y="1554294"/>
                      <a:pt x="763294" y="1551957"/>
                    </a:cubicBezTo>
                    <a:cubicBezTo>
                      <a:pt x="748087" y="1550015"/>
                      <a:pt x="748245" y="1574026"/>
                      <a:pt x="763294" y="1575928"/>
                    </a:cubicBezTo>
                    <a:cubicBezTo>
                      <a:pt x="780909" y="1578107"/>
                      <a:pt x="798525" y="1580326"/>
                      <a:pt x="816101" y="1582505"/>
                    </a:cubicBezTo>
                    <a:lnTo>
                      <a:pt x="814048" y="1596690"/>
                    </a:lnTo>
                    <a:cubicBezTo>
                      <a:pt x="813889" y="1597879"/>
                      <a:pt x="813376" y="1598909"/>
                      <a:pt x="813139" y="1600058"/>
                    </a:cubicBezTo>
                    <a:lnTo>
                      <a:pt x="751365" y="1600058"/>
                    </a:lnTo>
                    <a:cubicBezTo>
                      <a:pt x="735961" y="1600058"/>
                      <a:pt x="735961" y="1624030"/>
                      <a:pt x="751365" y="1624030"/>
                    </a:cubicBezTo>
                    <a:lnTo>
                      <a:pt x="801251" y="1624030"/>
                    </a:lnTo>
                    <a:cubicBezTo>
                      <a:pt x="795721" y="1630250"/>
                      <a:pt x="788849" y="1635282"/>
                      <a:pt x="780751" y="1638056"/>
                    </a:cubicBezTo>
                    <a:cubicBezTo>
                      <a:pt x="760133" y="1645188"/>
                      <a:pt x="739121" y="1648437"/>
                      <a:pt x="717121" y="1647565"/>
                    </a:cubicBezTo>
                    <a:cubicBezTo>
                      <a:pt x="691210" y="1646496"/>
                      <a:pt x="666090" y="1639720"/>
                      <a:pt x="642589" y="1627318"/>
                    </a:cubicBezTo>
                    <a:cubicBezTo>
                      <a:pt x="624499" y="1617730"/>
                      <a:pt x="613993" y="1597958"/>
                      <a:pt x="615967" y="1576958"/>
                    </a:cubicBezTo>
                    <a:lnTo>
                      <a:pt x="628725" y="1439231"/>
                    </a:lnTo>
                    <a:cubicBezTo>
                      <a:pt x="631134" y="1412961"/>
                      <a:pt x="619759" y="1387722"/>
                      <a:pt x="598272" y="1371675"/>
                    </a:cubicBezTo>
                    <a:close/>
                    <a:moveTo>
                      <a:pt x="1360853" y="488175"/>
                    </a:moveTo>
                    <a:cubicBezTo>
                      <a:pt x="1359866" y="488690"/>
                      <a:pt x="1359036" y="489284"/>
                      <a:pt x="1358246" y="490038"/>
                    </a:cubicBezTo>
                    <a:cubicBezTo>
                      <a:pt x="1357259" y="489166"/>
                      <a:pt x="1356034" y="488611"/>
                      <a:pt x="1355087" y="487660"/>
                    </a:cubicBezTo>
                    <a:cubicBezTo>
                      <a:pt x="1353980" y="486550"/>
                      <a:pt x="1353071" y="485283"/>
                      <a:pt x="1351966" y="484173"/>
                    </a:cubicBezTo>
                    <a:cubicBezTo>
                      <a:pt x="1354889" y="485679"/>
                      <a:pt x="1357891" y="486868"/>
                      <a:pt x="1360853" y="488175"/>
                    </a:cubicBezTo>
                    <a:close/>
                    <a:moveTo>
                      <a:pt x="631885" y="1647803"/>
                    </a:moveTo>
                    <a:cubicBezTo>
                      <a:pt x="658427" y="1661829"/>
                      <a:pt x="686786" y="1669516"/>
                      <a:pt x="716212" y="1670705"/>
                    </a:cubicBezTo>
                    <a:cubicBezTo>
                      <a:pt x="802633" y="1674112"/>
                      <a:pt x="838101" y="1657946"/>
                      <a:pt x="851728" y="1575334"/>
                    </a:cubicBezTo>
                    <a:cubicBezTo>
                      <a:pt x="869739" y="1466570"/>
                      <a:pt x="935305" y="1367792"/>
                      <a:pt x="1061856" y="1433921"/>
                    </a:cubicBezTo>
                    <a:cubicBezTo>
                      <a:pt x="1071730" y="1439072"/>
                      <a:pt x="1079551" y="1447037"/>
                      <a:pt x="1084488" y="1456902"/>
                    </a:cubicBezTo>
                    <a:lnTo>
                      <a:pt x="1130739" y="1549579"/>
                    </a:lnTo>
                    <a:cubicBezTo>
                      <a:pt x="1147053" y="1582228"/>
                      <a:pt x="1187024" y="1599147"/>
                      <a:pt x="1221031" y="1587340"/>
                    </a:cubicBezTo>
                    <a:cubicBezTo>
                      <a:pt x="1240662" y="1580485"/>
                      <a:pt x="1259660" y="1571609"/>
                      <a:pt x="1277473" y="1560951"/>
                    </a:cubicBezTo>
                    <a:cubicBezTo>
                      <a:pt x="1345922" y="1520060"/>
                      <a:pt x="1390634" y="1471682"/>
                      <a:pt x="1349201" y="1395924"/>
                    </a:cubicBezTo>
                    <a:cubicBezTo>
                      <a:pt x="1320881" y="1344137"/>
                      <a:pt x="1246151" y="1166154"/>
                      <a:pt x="1367449" y="1160250"/>
                    </a:cubicBezTo>
                    <a:cubicBezTo>
                      <a:pt x="1412160" y="1158071"/>
                      <a:pt x="1471762" y="1202567"/>
                      <a:pt x="1510549" y="1221030"/>
                    </a:cubicBezTo>
                    <a:cubicBezTo>
                      <a:pt x="1532471" y="1231451"/>
                      <a:pt x="1558894" y="1230461"/>
                      <a:pt x="1580065" y="1218376"/>
                    </a:cubicBezTo>
                    <a:cubicBezTo>
                      <a:pt x="1604159" y="1204587"/>
                      <a:pt x="1624144" y="1186242"/>
                      <a:pt x="1639469" y="1163736"/>
                    </a:cubicBezTo>
                    <a:cubicBezTo>
                      <a:pt x="1679836" y="1104541"/>
                      <a:pt x="1683075" y="1039917"/>
                      <a:pt x="1634769" y="998234"/>
                    </a:cubicBezTo>
                    <a:cubicBezTo>
                      <a:pt x="1628054" y="992410"/>
                      <a:pt x="1620274" y="987021"/>
                      <a:pt x="1611505" y="982147"/>
                    </a:cubicBezTo>
                    <a:cubicBezTo>
                      <a:pt x="1535630" y="940306"/>
                      <a:pt x="1406236" y="901317"/>
                      <a:pt x="1440007" y="788949"/>
                    </a:cubicBezTo>
                    <a:cubicBezTo>
                      <a:pt x="1458886" y="725989"/>
                      <a:pt x="1555892" y="708951"/>
                      <a:pt x="1612651" y="685772"/>
                    </a:cubicBezTo>
                    <a:cubicBezTo>
                      <a:pt x="1637021" y="675787"/>
                      <a:pt x="1654478" y="653797"/>
                      <a:pt x="1658310" y="628399"/>
                    </a:cubicBezTo>
                    <a:cubicBezTo>
                      <a:pt x="1662141" y="602843"/>
                      <a:pt x="1662773" y="563854"/>
                      <a:pt x="1644328" y="523122"/>
                    </a:cubicBezTo>
                    <a:cubicBezTo>
                      <a:pt x="1625448" y="481638"/>
                      <a:pt x="1585753" y="440153"/>
                      <a:pt x="1536617" y="439241"/>
                    </a:cubicBezTo>
                    <a:cubicBezTo>
                      <a:pt x="1492854" y="438449"/>
                      <a:pt x="1459162" y="478428"/>
                      <a:pt x="1414056" y="476606"/>
                    </a:cubicBezTo>
                    <a:cubicBezTo>
                      <a:pt x="1276999" y="471098"/>
                      <a:pt x="1300461" y="320652"/>
                      <a:pt x="1352756" y="238871"/>
                    </a:cubicBezTo>
                    <a:cubicBezTo>
                      <a:pt x="1369385" y="212879"/>
                      <a:pt x="1368554" y="179160"/>
                      <a:pt x="1350741" y="154872"/>
                    </a:cubicBezTo>
                    <a:cubicBezTo>
                      <a:pt x="1328741" y="124957"/>
                      <a:pt x="1301291" y="101501"/>
                      <a:pt x="1269061" y="85176"/>
                    </a:cubicBezTo>
                    <a:cubicBezTo>
                      <a:pt x="1247889" y="74439"/>
                      <a:pt x="1225060" y="67148"/>
                      <a:pt x="1201322" y="63384"/>
                    </a:cubicBezTo>
                    <a:cubicBezTo>
                      <a:pt x="1081881" y="44603"/>
                      <a:pt x="1093217" y="253967"/>
                      <a:pt x="970774" y="224528"/>
                    </a:cubicBezTo>
                    <a:cubicBezTo>
                      <a:pt x="868238" y="199883"/>
                      <a:pt x="894189" y="22930"/>
                      <a:pt x="802120" y="5456"/>
                    </a:cubicBezTo>
                    <a:cubicBezTo>
                      <a:pt x="768231" y="-923"/>
                      <a:pt x="733433" y="-1795"/>
                      <a:pt x="699623" y="2960"/>
                    </a:cubicBezTo>
                    <a:cubicBezTo>
                      <a:pt x="680744" y="5614"/>
                      <a:pt x="661982" y="10052"/>
                      <a:pt x="643774" y="16154"/>
                    </a:cubicBezTo>
                    <a:cubicBezTo>
                      <a:pt x="596298" y="32083"/>
                      <a:pt x="580537" y="66990"/>
                      <a:pt x="586502" y="112555"/>
                    </a:cubicBezTo>
                    <a:cubicBezTo>
                      <a:pt x="595705" y="182370"/>
                      <a:pt x="604039" y="237643"/>
                      <a:pt x="569874" y="303892"/>
                    </a:cubicBezTo>
                    <a:cubicBezTo>
                      <a:pt x="568886" y="304645"/>
                      <a:pt x="568254" y="305516"/>
                      <a:pt x="567188" y="306269"/>
                    </a:cubicBezTo>
                    <a:cubicBezTo>
                      <a:pt x="495381" y="359521"/>
                      <a:pt x="408920" y="280990"/>
                      <a:pt x="354414" y="239109"/>
                    </a:cubicBezTo>
                    <a:cubicBezTo>
                      <a:pt x="325857" y="217158"/>
                      <a:pt x="282686" y="219932"/>
                      <a:pt x="257605" y="243943"/>
                    </a:cubicBezTo>
                    <a:cubicBezTo>
                      <a:pt x="250614" y="249966"/>
                      <a:pt x="243899" y="255473"/>
                      <a:pt x="237501" y="260743"/>
                    </a:cubicBezTo>
                    <a:cubicBezTo>
                      <a:pt x="191328" y="298899"/>
                      <a:pt x="132437" y="367842"/>
                      <a:pt x="157360" y="433298"/>
                    </a:cubicBezTo>
                    <a:cubicBezTo>
                      <a:pt x="171855" y="471494"/>
                      <a:pt x="200096" y="478508"/>
                      <a:pt x="228653" y="499309"/>
                    </a:cubicBezTo>
                    <a:cubicBezTo>
                      <a:pt x="287505" y="542181"/>
                      <a:pt x="291771" y="643336"/>
                      <a:pt x="225888" y="683118"/>
                    </a:cubicBezTo>
                    <a:cubicBezTo>
                      <a:pt x="188998" y="705425"/>
                      <a:pt x="117467" y="692151"/>
                      <a:pt x="75600" y="692983"/>
                    </a:cubicBezTo>
                    <a:cubicBezTo>
                      <a:pt x="38827" y="693697"/>
                      <a:pt x="8335" y="720164"/>
                      <a:pt x="3121" y="755943"/>
                    </a:cubicBezTo>
                    <a:cubicBezTo>
                      <a:pt x="1305" y="768543"/>
                      <a:pt x="238" y="781341"/>
                      <a:pt x="-78" y="794060"/>
                    </a:cubicBezTo>
                    <a:cubicBezTo>
                      <a:pt x="-670" y="819735"/>
                      <a:pt x="1936" y="845569"/>
                      <a:pt x="7625" y="870848"/>
                    </a:cubicBezTo>
                    <a:cubicBezTo>
                      <a:pt x="25201" y="948746"/>
                      <a:pt x="106448" y="937731"/>
                      <a:pt x="168064" y="943119"/>
                    </a:cubicBezTo>
                    <a:cubicBezTo>
                      <a:pt x="212815" y="947042"/>
                      <a:pt x="251799" y="960672"/>
                      <a:pt x="277512" y="999106"/>
                    </a:cubicBezTo>
                    <a:cubicBezTo>
                      <a:pt x="352557" y="1111118"/>
                      <a:pt x="258632" y="1160765"/>
                      <a:pt x="180901" y="1224478"/>
                    </a:cubicBezTo>
                    <a:cubicBezTo>
                      <a:pt x="154239" y="1246349"/>
                      <a:pt x="145669" y="1282960"/>
                      <a:pt x="160085" y="1313549"/>
                    </a:cubicBezTo>
                    <a:cubicBezTo>
                      <a:pt x="172053" y="1338867"/>
                      <a:pt x="188050" y="1361769"/>
                      <a:pt x="207483" y="1381541"/>
                    </a:cubicBezTo>
                    <a:cubicBezTo>
                      <a:pt x="222689" y="1397033"/>
                      <a:pt x="239989" y="1410465"/>
                      <a:pt x="258988" y="1421599"/>
                    </a:cubicBezTo>
                    <a:cubicBezTo>
                      <a:pt x="313376" y="1453337"/>
                      <a:pt x="332571" y="1428374"/>
                      <a:pt x="371161" y="1394775"/>
                    </a:cubicBezTo>
                    <a:cubicBezTo>
                      <a:pt x="415753" y="1355984"/>
                      <a:pt x="459319" y="1349565"/>
                      <a:pt x="514103" y="1365732"/>
                    </a:cubicBezTo>
                    <a:cubicBezTo>
                      <a:pt x="554746" y="1377737"/>
                      <a:pt x="597641" y="1381818"/>
                      <a:pt x="605619" y="1429286"/>
                    </a:cubicBezTo>
                    <a:cubicBezTo>
                      <a:pt x="612966" y="1473504"/>
                      <a:pt x="597087" y="1530164"/>
                      <a:pt x="592940" y="1574818"/>
                    </a:cubicBezTo>
                    <a:cubicBezTo>
                      <a:pt x="590136" y="1605169"/>
                      <a:pt x="605421" y="1633816"/>
                      <a:pt x="631885" y="1647803"/>
                    </a:cubicBezTo>
                    <a:close/>
                  </a:path>
                </a:pathLst>
              </a:custGeom>
              <a:grpFill/>
              <a:ln w="39496" cap="flat">
                <a:noFill/>
                <a:prstDash val="solid"/>
                <a:round/>
              </a:ln>
            </p:spPr>
            <p:txBody>
              <a:bodyPr rtlCol="0" anchor="ctr"/>
              <a:lstStyle/>
              <a:p>
                <a:endParaRPr lang="en-LT"/>
              </a:p>
            </p:txBody>
          </p:sp>
          <p:sp>
            <p:nvSpPr>
              <p:cNvPr id="24" name="Freeform 69">
                <a:extLst>
                  <a:ext uri="{FF2B5EF4-FFF2-40B4-BE49-F238E27FC236}">
                    <a16:creationId xmlns:a16="http://schemas.microsoft.com/office/drawing/2014/main" id="{C5C81913-182C-4832-A9AD-D8D57BAF3E63}"/>
                  </a:ext>
                </a:extLst>
              </p:cNvPr>
              <p:cNvSpPr/>
              <p:nvPr/>
            </p:nvSpPr>
            <p:spPr>
              <a:xfrm>
                <a:off x="5616101" y="2976892"/>
                <a:ext cx="975245" cy="969519"/>
              </a:xfrm>
              <a:custGeom>
                <a:avLst/>
                <a:gdLst>
                  <a:gd name="connsiteX0" fmla="*/ 186398 w 975245"/>
                  <a:gd name="connsiteY0" fmla="*/ 834306 h 969519"/>
                  <a:gd name="connsiteX1" fmla="*/ 26195 w 975245"/>
                  <a:gd name="connsiteY1" fmla="*/ 563170 h 969519"/>
                  <a:gd name="connsiteX2" fmla="*/ 86390 w 975245"/>
                  <a:gd name="connsiteY2" fmla="*/ 234027 h 969519"/>
                  <a:gd name="connsiteX3" fmla="*/ 472440 w 975245"/>
                  <a:gd name="connsiteY3" fmla="*/ 23117 h 969519"/>
                  <a:gd name="connsiteX4" fmla="*/ 604520 w 975245"/>
                  <a:gd name="connsiteY4" fmla="*/ 35955 h 969519"/>
                  <a:gd name="connsiteX5" fmla="*/ 951625 w 975245"/>
                  <a:gd name="connsiteY5" fmla="*/ 467838 h 969519"/>
                  <a:gd name="connsiteX6" fmla="*/ 913431 w 975245"/>
                  <a:gd name="connsiteY6" fmla="*/ 652083 h 969519"/>
                  <a:gd name="connsiteX7" fmla="*/ 610800 w 975245"/>
                  <a:gd name="connsiteY7" fmla="*/ 936849 h 969519"/>
                  <a:gd name="connsiteX8" fmla="*/ 525367 w 975245"/>
                  <a:gd name="connsiteY8" fmla="*/ 944337 h 969519"/>
                  <a:gd name="connsiteX9" fmla="*/ 495664 w 975245"/>
                  <a:gd name="connsiteY9" fmla="*/ 944059 h 969519"/>
                  <a:gd name="connsiteX10" fmla="*/ 465646 w 975245"/>
                  <a:gd name="connsiteY10" fmla="*/ 943743 h 969519"/>
                  <a:gd name="connsiteX11" fmla="*/ 416985 w 975245"/>
                  <a:gd name="connsiteY11" fmla="*/ 945566 h 969519"/>
                  <a:gd name="connsiteX12" fmla="*/ 186398 w 975245"/>
                  <a:gd name="connsiteY12" fmla="*/ 834306 h 969519"/>
                  <a:gd name="connsiteX13" fmla="*/ 419038 w 975245"/>
                  <a:gd name="connsiteY13" fmla="*/ 968626 h 969519"/>
                  <a:gd name="connsiteX14" fmla="*/ 465646 w 975245"/>
                  <a:gd name="connsiteY14" fmla="*/ 966922 h 969519"/>
                  <a:gd name="connsiteX15" fmla="*/ 495308 w 975245"/>
                  <a:gd name="connsiteY15" fmla="*/ 967239 h 969519"/>
                  <a:gd name="connsiteX16" fmla="*/ 525367 w 975245"/>
                  <a:gd name="connsiteY16" fmla="*/ 967516 h 969519"/>
                  <a:gd name="connsiteX17" fmla="*/ 615855 w 975245"/>
                  <a:gd name="connsiteY17" fmla="*/ 959433 h 969519"/>
                  <a:gd name="connsiteX18" fmla="*/ 934601 w 975245"/>
                  <a:gd name="connsiteY18" fmla="*/ 661354 h 969519"/>
                  <a:gd name="connsiteX19" fmla="*/ 974731 w 975245"/>
                  <a:gd name="connsiteY19" fmla="*/ 468829 h 969519"/>
                  <a:gd name="connsiteX20" fmla="*/ 608746 w 975245"/>
                  <a:gd name="connsiteY20" fmla="*/ 13172 h 969519"/>
                  <a:gd name="connsiteX21" fmla="*/ 472440 w 975245"/>
                  <a:gd name="connsiteY21" fmla="*/ -62 h 969519"/>
                  <a:gd name="connsiteX22" fmla="*/ 66285 w 975245"/>
                  <a:gd name="connsiteY22" fmla="*/ 222497 h 969519"/>
                  <a:gd name="connsiteX23" fmla="*/ 3168 w 975245"/>
                  <a:gd name="connsiteY23" fmla="*/ 565468 h 969519"/>
                  <a:gd name="connsiteX24" fmla="*/ 169809 w 975245"/>
                  <a:gd name="connsiteY24" fmla="*/ 850432 h 969519"/>
                  <a:gd name="connsiteX25" fmla="*/ 400356 w 975245"/>
                  <a:gd name="connsiteY25" fmla="*/ 969458 h 969519"/>
                  <a:gd name="connsiteX26" fmla="*/ 419038 w 975245"/>
                  <a:gd name="connsiteY26" fmla="*/ 968626 h 969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75245" h="969519">
                    <a:moveTo>
                      <a:pt x="186398" y="834306"/>
                    </a:moveTo>
                    <a:cubicBezTo>
                      <a:pt x="114591" y="760370"/>
                      <a:pt x="37018" y="672369"/>
                      <a:pt x="26195" y="563170"/>
                    </a:cubicBezTo>
                    <a:cubicBezTo>
                      <a:pt x="14188" y="441926"/>
                      <a:pt x="36070" y="321949"/>
                      <a:pt x="86390" y="234027"/>
                    </a:cubicBezTo>
                    <a:cubicBezTo>
                      <a:pt x="185964" y="59728"/>
                      <a:pt x="351340" y="23117"/>
                      <a:pt x="472440" y="23117"/>
                    </a:cubicBezTo>
                    <a:cubicBezTo>
                      <a:pt x="514583" y="23117"/>
                      <a:pt x="559018" y="27436"/>
                      <a:pt x="604520" y="35955"/>
                    </a:cubicBezTo>
                    <a:cubicBezTo>
                      <a:pt x="804496" y="73438"/>
                      <a:pt x="960236" y="267191"/>
                      <a:pt x="951625" y="467838"/>
                    </a:cubicBezTo>
                    <a:cubicBezTo>
                      <a:pt x="948544" y="539991"/>
                      <a:pt x="936024" y="600296"/>
                      <a:pt x="913431" y="652083"/>
                    </a:cubicBezTo>
                    <a:cubicBezTo>
                      <a:pt x="841940" y="815960"/>
                      <a:pt x="745763" y="906458"/>
                      <a:pt x="610800" y="936849"/>
                    </a:cubicBezTo>
                    <a:cubicBezTo>
                      <a:pt x="581374" y="943465"/>
                      <a:pt x="551080" y="944337"/>
                      <a:pt x="525367" y="944337"/>
                    </a:cubicBezTo>
                    <a:cubicBezTo>
                      <a:pt x="515452" y="944337"/>
                      <a:pt x="505578" y="944218"/>
                      <a:pt x="495664" y="944059"/>
                    </a:cubicBezTo>
                    <a:cubicBezTo>
                      <a:pt x="485671" y="943901"/>
                      <a:pt x="475639" y="943743"/>
                      <a:pt x="465646" y="943743"/>
                    </a:cubicBezTo>
                    <a:cubicBezTo>
                      <a:pt x="446569" y="943743"/>
                      <a:pt x="431086" y="944337"/>
                      <a:pt x="416985" y="945566"/>
                    </a:cubicBezTo>
                    <a:cubicBezTo>
                      <a:pt x="340636" y="952222"/>
                      <a:pt x="264248" y="914501"/>
                      <a:pt x="186398" y="834306"/>
                    </a:cubicBezTo>
                    <a:close/>
                    <a:moveTo>
                      <a:pt x="419038" y="968626"/>
                    </a:moveTo>
                    <a:cubicBezTo>
                      <a:pt x="432429" y="967476"/>
                      <a:pt x="447240" y="966922"/>
                      <a:pt x="465646" y="966922"/>
                    </a:cubicBezTo>
                    <a:cubicBezTo>
                      <a:pt x="475521" y="966922"/>
                      <a:pt x="485395" y="967080"/>
                      <a:pt x="495308" y="967239"/>
                    </a:cubicBezTo>
                    <a:cubicBezTo>
                      <a:pt x="505342" y="967357"/>
                      <a:pt x="515334" y="967516"/>
                      <a:pt x="525367" y="967516"/>
                    </a:cubicBezTo>
                    <a:cubicBezTo>
                      <a:pt x="552383" y="967516"/>
                      <a:pt x="584218" y="966565"/>
                      <a:pt x="615855" y="959433"/>
                    </a:cubicBezTo>
                    <a:cubicBezTo>
                      <a:pt x="758600" y="927300"/>
                      <a:pt x="859912" y="832602"/>
                      <a:pt x="934601" y="661354"/>
                    </a:cubicBezTo>
                    <a:cubicBezTo>
                      <a:pt x="958418" y="606873"/>
                      <a:pt x="971532" y="543913"/>
                      <a:pt x="974731" y="468829"/>
                    </a:cubicBezTo>
                    <a:cubicBezTo>
                      <a:pt x="983776" y="257127"/>
                      <a:pt x="819585" y="52715"/>
                      <a:pt x="608746" y="13172"/>
                    </a:cubicBezTo>
                    <a:cubicBezTo>
                      <a:pt x="561901" y="4415"/>
                      <a:pt x="516045" y="-62"/>
                      <a:pt x="472440" y="-62"/>
                    </a:cubicBezTo>
                    <a:cubicBezTo>
                      <a:pt x="289961" y="-62"/>
                      <a:pt x="149507" y="76924"/>
                      <a:pt x="66285" y="222497"/>
                    </a:cubicBezTo>
                    <a:cubicBezTo>
                      <a:pt x="13675" y="314500"/>
                      <a:pt x="-9313" y="439509"/>
                      <a:pt x="3168" y="565468"/>
                    </a:cubicBezTo>
                    <a:cubicBezTo>
                      <a:pt x="14741" y="682076"/>
                      <a:pt x="95237" y="773684"/>
                      <a:pt x="169809" y="850432"/>
                    </a:cubicBezTo>
                    <a:cubicBezTo>
                      <a:pt x="246513" y="929399"/>
                      <a:pt x="324086" y="969458"/>
                      <a:pt x="400356" y="969458"/>
                    </a:cubicBezTo>
                    <a:cubicBezTo>
                      <a:pt x="406518" y="969458"/>
                      <a:pt x="412720" y="969180"/>
                      <a:pt x="419038" y="968626"/>
                    </a:cubicBezTo>
                    <a:close/>
                  </a:path>
                </a:pathLst>
              </a:custGeom>
              <a:grpFill/>
              <a:ln w="39496" cap="flat">
                <a:noFill/>
                <a:prstDash val="solid"/>
                <a:round/>
              </a:ln>
            </p:spPr>
            <p:txBody>
              <a:bodyPr rtlCol="0" anchor="ctr"/>
              <a:lstStyle/>
              <a:p>
                <a:endParaRPr lang="en-LT"/>
              </a:p>
            </p:txBody>
          </p:sp>
          <p:sp>
            <p:nvSpPr>
              <p:cNvPr id="25" name="Freeform 70">
                <a:extLst>
                  <a:ext uri="{FF2B5EF4-FFF2-40B4-BE49-F238E27FC236}">
                    <a16:creationId xmlns:a16="http://schemas.microsoft.com/office/drawing/2014/main" id="{735E3189-BB70-40F7-A49B-7779D4C82A5D}"/>
                  </a:ext>
                </a:extLst>
              </p:cNvPr>
              <p:cNvSpPr/>
              <p:nvPr/>
            </p:nvSpPr>
            <p:spPr>
              <a:xfrm>
                <a:off x="5689916" y="3050273"/>
                <a:ext cx="827635" cy="822758"/>
              </a:xfrm>
              <a:custGeom>
                <a:avLst/>
                <a:gdLst>
                  <a:gd name="connsiteX0" fmla="*/ 163456 w 827635"/>
                  <a:gd name="connsiteY0" fmla="*/ 699868 h 822758"/>
                  <a:gd name="connsiteX1" fmla="*/ 33035 w 827635"/>
                  <a:gd name="connsiteY1" fmla="*/ 476199 h 822758"/>
                  <a:gd name="connsiteX2" fmla="*/ 81973 w 827635"/>
                  <a:gd name="connsiteY2" fmla="*/ 204429 h 822758"/>
                  <a:gd name="connsiteX3" fmla="*/ 395940 w 827635"/>
                  <a:gd name="connsiteY3" fmla="*/ 30527 h 822758"/>
                  <a:gd name="connsiteX4" fmla="*/ 503531 w 827635"/>
                  <a:gd name="connsiteY4" fmla="*/ 41146 h 822758"/>
                  <a:gd name="connsiteX5" fmla="*/ 785781 w 827635"/>
                  <a:gd name="connsiteY5" fmla="*/ 397271 h 822758"/>
                  <a:gd name="connsiteX6" fmla="*/ 754736 w 827635"/>
                  <a:gd name="connsiteY6" fmla="*/ 549382 h 822758"/>
                  <a:gd name="connsiteX7" fmla="*/ 508587 w 827635"/>
                  <a:gd name="connsiteY7" fmla="*/ 784342 h 822758"/>
                  <a:gd name="connsiteX8" fmla="*/ 439190 w 827635"/>
                  <a:gd name="connsiteY8" fmla="*/ 790563 h 822758"/>
                  <a:gd name="connsiteX9" fmla="*/ 414938 w 827635"/>
                  <a:gd name="connsiteY9" fmla="*/ 790325 h 822758"/>
                  <a:gd name="connsiteX10" fmla="*/ 390370 w 827635"/>
                  <a:gd name="connsiteY10" fmla="*/ 790048 h 822758"/>
                  <a:gd name="connsiteX11" fmla="*/ 350478 w 827635"/>
                  <a:gd name="connsiteY11" fmla="*/ 791554 h 822758"/>
                  <a:gd name="connsiteX12" fmla="*/ 163456 w 827635"/>
                  <a:gd name="connsiteY12" fmla="*/ 699868 h 822758"/>
                  <a:gd name="connsiteX13" fmla="*/ 395189 w 827635"/>
                  <a:gd name="connsiteY13" fmla="*/ 820597 h 822758"/>
                  <a:gd name="connsiteX14" fmla="*/ 420270 w 827635"/>
                  <a:gd name="connsiteY14" fmla="*/ 820835 h 822758"/>
                  <a:gd name="connsiteX15" fmla="*/ 445706 w 827635"/>
                  <a:gd name="connsiteY15" fmla="*/ 821112 h 822758"/>
                  <a:gd name="connsiteX16" fmla="*/ 522529 w 827635"/>
                  <a:gd name="connsiteY16" fmla="*/ 814218 h 822758"/>
                  <a:gd name="connsiteX17" fmla="*/ 793128 w 827635"/>
                  <a:gd name="connsiteY17" fmla="*/ 561348 h 822758"/>
                  <a:gd name="connsiteX18" fmla="*/ 827175 w 827635"/>
                  <a:gd name="connsiteY18" fmla="*/ 397985 h 822758"/>
                  <a:gd name="connsiteX19" fmla="*/ 516447 w 827635"/>
                  <a:gd name="connsiteY19" fmla="*/ 11152 h 822758"/>
                  <a:gd name="connsiteX20" fmla="*/ 400955 w 827635"/>
                  <a:gd name="connsiteY20" fmla="*/ -62 h 822758"/>
                  <a:gd name="connsiteX21" fmla="*/ 56220 w 827635"/>
                  <a:gd name="connsiteY21" fmla="*/ 188897 h 822758"/>
                  <a:gd name="connsiteX22" fmla="*/ 2661 w 827635"/>
                  <a:gd name="connsiteY22" fmla="*/ 479726 h 822758"/>
                  <a:gd name="connsiteX23" fmla="*/ 143984 w 827635"/>
                  <a:gd name="connsiteY23" fmla="*/ 721620 h 822758"/>
                  <a:gd name="connsiteX24" fmla="*/ 340050 w 827635"/>
                  <a:gd name="connsiteY24" fmla="*/ 822697 h 822758"/>
                  <a:gd name="connsiteX25" fmla="*/ 355967 w 827635"/>
                  <a:gd name="connsiteY25" fmla="*/ 822023 h 822758"/>
                  <a:gd name="connsiteX26" fmla="*/ 395189 w 827635"/>
                  <a:gd name="connsiteY26" fmla="*/ 820597 h 82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7635" h="822758">
                    <a:moveTo>
                      <a:pt x="163456" y="699868"/>
                    </a:moveTo>
                    <a:cubicBezTo>
                      <a:pt x="104961" y="638810"/>
                      <a:pt x="41803" y="566102"/>
                      <a:pt x="33035" y="476199"/>
                    </a:cubicBezTo>
                    <a:cubicBezTo>
                      <a:pt x="23240" y="376034"/>
                      <a:pt x="41053" y="276978"/>
                      <a:pt x="81973" y="204429"/>
                    </a:cubicBezTo>
                    <a:cubicBezTo>
                      <a:pt x="162982" y="60680"/>
                      <a:pt x="297432" y="30527"/>
                      <a:pt x="395940" y="30527"/>
                    </a:cubicBezTo>
                    <a:cubicBezTo>
                      <a:pt x="430303" y="30527"/>
                      <a:pt x="466522" y="33855"/>
                      <a:pt x="503531" y="41146"/>
                    </a:cubicBezTo>
                    <a:cubicBezTo>
                      <a:pt x="663930" y="72606"/>
                      <a:pt x="793562" y="236484"/>
                      <a:pt x="785781" y="397271"/>
                    </a:cubicBezTo>
                    <a:cubicBezTo>
                      <a:pt x="782898" y="456824"/>
                      <a:pt x="773102" y="506629"/>
                      <a:pt x="754736" y="549382"/>
                    </a:cubicBezTo>
                    <a:cubicBezTo>
                      <a:pt x="696516" y="684653"/>
                      <a:pt x="618311" y="759301"/>
                      <a:pt x="508587" y="784342"/>
                    </a:cubicBezTo>
                    <a:cubicBezTo>
                      <a:pt x="484730" y="789810"/>
                      <a:pt x="460162" y="790563"/>
                      <a:pt x="439190" y="790563"/>
                    </a:cubicBezTo>
                    <a:cubicBezTo>
                      <a:pt x="431132" y="790563"/>
                      <a:pt x="423034" y="790444"/>
                      <a:pt x="414938" y="790325"/>
                    </a:cubicBezTo>
                    <a:cubicBezTo>
                      <a:pt x="406722" y="790167"/>
                      <a:pt x="398546" y="790048"/>
                      <a:pt x="390370" y="790048"/>
                    </a:cubicBezTo>
                    <a:cubicBezTo>
                      <a:pt x="374729" y="790048"/>
                      <a:pt x="362051" y="790523"/>
                      <a:pt x="350478" y="791554"/>
                    </a:cubicBezTo>
                    <a:cubicBezTo>
                      <a:pt x="288506" y="797022"/>
                      <a:pt x="226692" y="765918"/>
                      <a:pt x="163456" y="699868"/>
                    </a:cubicBezTo>
                    <a:close/>
                    <a:moveTo>
                      <a:pt x="395189" y="820597"/>
                    </a:moveTo>
                    <a:cubicBezTo>
                      <a:pt x="403523" y="820597"/>
                      <a:pt x="411897" y="820715"/>
                      <a:pt x="420270" y="820835"/>
                    </a:cubicBezTo>
                    <a:cubicBezTo>
                      <a:pt x="428762" y="820954"/>
                      <a:pt x="437254" y="821112"/>
                      <a:pt x="445706" y="821112"/>
                    </a:cubicBezTo>
                    <a:cubicBezTo>
                      <a:pt x="468615" y="821112"/>
                      <a:pt x="495631" y="820280"/>
                      <a:pt x="522529" y="814218"/>
                    </a:cubicBezTo>
                    <a:cubicBezTo>
                      <a:pt x="643747" y="786918"/>
                      <a:pt x="729734" y="706564"/>
                      <a:pt x="793128" y="561348"/>
                    </a:cubicBezTo>
                    <a:cubicBezTo>
                      <a:pt x="813311" y="515069"/>
                      <a:pt x="824450" y="461658"/>
                      <a:pt x="827175" y="397985"/>
                    </a:cubicBezTo>
                    <a:cubicBezTo>
                      <a:pt x="834838" y="218218"/>
                      <a:pt x="695489" y="44672"/>
                      <a:pt x="516447" y="11152"/>
                    </a:cubicBezTo>
                    <a:cubicBezTo>
                      <a:pt x="476791" y="3702"/>
                      <a:pt x="437886" y="-62"/>
                      <a:pt x="400955" y="-62"/>
                    </a:cubicBezTo>
                    <a:cubicBezTo>
                      <a:pt x="246125" y="-62"/>
                      <a:pt x="126881" y="65276"/>
                      <a:pt x="56220" y="188897"/>
                    </a:cubicBezTo>
                    <a:cubicBezTo>
                      <a:pt x="11588" y="266914"/>
                      <a:pt x="-7924" y="372943"/>
                      <a:pt x="2661" y="479726"/>
                    </a:cubicBezTo>
                    <a:cubicBezTo>
                      <a:pt x="12496" y="578821"/>
                      <a:pt x="80748" y="656560"/>
                      <a:pt x="143984" y="721620"/>
                    </a:cubicBezTo>
                    <a:cubicBezTo>
                      <a:pt x="209116" y="788701"/>
                      <a:pt x="275077" y="822737"/>
                      <a:pt x="340050" y="822697"/>
                    </a:cubicBezTo>
                    <a:cubicBezTo>
                      <a:pt x="345303" y="822697"/>
                      <a:pt x="350636" y="822459"/>
                      <a:pt x="355967" y="822023"/>
                    </a:cubicBezTo>
                    <a:cubicBezTo>
                      <a:pt x="367224" y="821033"/>
                      <a:pt x="379706" y="820597"/>
                      <a:pt x="395189" y="820597"/>
                    </a:cubicBezTo>
                    <a:close/>
                  </a:path>
                </a:pathLst>
              </a:custGeom>
              <a:grpFill/>
              <a:ln w="39496" cap="flat">
                <a:noFill/>
                <a:prstDash val="solid"/>
                <a:round/>
              </a:ln>
            </p:spPr>
            <p:txBody>
              <a:bodyPr rtlCol="0" anchor="ctr"/>
              <a:lstStyle/>
              <a:p>
                <a:endParaRPr lang="en-LT"/>
              </a:p>
            </p:txBody>
          </p:sp>
          <p:sp>
            <p:nvSpPr>
              <p:cNvPr id="26" name="Freeform 71">
                <a:extLst>
                  <a:ext uri="{FF2B5EF4-FFF2-40B4-BE49-F238E27FC236}">
                    <a16:creationId xmlns:a16="http://schemas.microsoft.com/office/drawing/2014/main" id="{FA775E83-93D0-428B-B934-792D2136D23A}"/>
                  </a:ext>
                </a:extLst>
              </p:cNvPr>
              <p:cNvSpPr/>
              <p:nvPr/>
            </p:nvSpPr>
            <p:spPr>
              <a:xfrm>
                <a:off x="5706218" y="2941915"/>
                <a:ext cx="168034" cy="71169"/>
              </a:xfrm>
              <a:custGeom>
                <a:avLst/>
                <a:gdLst>
                  <a:gd name="connsiteX0" fmla="*/ 8373 w 168034"/>
                  <a:gd name="connsiteY0" fmla="*/ 66575 h 71169"/>
                  <a:gd name="connsiteX1" fmla="*/ 164429 w 168034"/>
                  <a:gd name="connsiteY1" fmla="*/ 20533 h 71169"/>
                  <a:gd name="connsiteX2" fmla="*/ 147563 w 168034"/>
                  <a:gd name="connsiteY2" fmla="*/ 3536 h 71169"/>
                  <a:gd name="connsiteX3" fmla="*/ 14733 w 168034"/>
                  <a:gd name="connsiteY3" fmla="*/ 43435 h 71169"/>
                  <a:gd name="connsiteX4" fmla="*/ 8373 w 168034"/>
                  <a:gd name="connsiteY4" fmla="*/ 66575 h 71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034" h="71169">
                    <a:moveTo>
                      <a:pt x="8373" y="66575"/>
                    </a:moveTo>
                    <a:cubicBezTo>
                      <a:pt x="65605" y="79967"/>
                      <a:pt x="123825" y="63088"/>
                      <a:pt x="164429" y="20533"/>
                    </a:cubicBezTo>
                    <a:cubicBezTo>
                      <a:pt x="175133" y="9360"/>
                      <a:pt x="158267" y="-7598"/>
                      <a:pt x="147563" y="3536"/>
                    </a:cubicBezTo>
                    <a:cubicBezTo>
                      <a:pt x="112766" y="39989"/>
                      <a:pt x="63867" y="54965"/>
                      <a:pt x="14733" y="43435"/>
                    </a:cubicBezTo>
                    <a:cubicBezTo>
                      <a:pt x="-238" y="39909"/>
                      <a:pt x="-6636" y="63049"/>
                      <a:pt x="8373" y="66575"/>
                    </a:cubicBezTo>
                    <a:close/>
                  </a:path>
                </a:pathLst>
              </a:custGeom>
              <a:grpFill/>
              <a:ln w="39496" cap="flat">
                <a:noFill/>
                <a:prstDash val="solid"/>
                <a:round/>
              </a:ln>
            </p:spPr>
            <p:txBody>
              <a:bodyPr rtlCol="0" anchor="ctr"/>
              <a:lstStyle/>
              <a:p>
                <a:endParaRPr lang="en-LT"/>
              </a:p>
            </p:txBody>
          </p:sp>
          <p:sp>
            <p:nvSpPr>
              <p:cNvPr id="27" name="Freeform 72">
                <a:extLst>
                  <a:ext uri="{FF2B5EF4-FFF2-40B4-BE49-F238E27FC236}">
                    <a16:creationId xmlns:a16="http://schemas.microsoft.com/office/drawing/2014/main" id="{6E7CABD3-C9BE-4734-8A98-5202690770D3}"/>
                  </a:ext>
                </a:extLst>
              </p:cNvPr>
              <p:cNvSpPr/>
              <p:nvPr/>
            </p:nvSpPr>
            <p:spPr>
              <a:xfrm>
                <a:off x="5521442" y="3178159"/>
                <a:ext cx="86704" cy="186436"/>
              </a:xfrm>
              <a:custGeom>
                <a:avLst/>
                <a:gdLst>
                  <a:gd name="connsiteX0" fmla="*/ 20527 w 86704"/>
                  <a:gd name="connsiteY0" fmla="*/ 183112 h 186436"/>
                  <a:gd name="connsiteX1" fmla="*/ 85184 w 86704"/>
                  <a:gd name="connsiteY1" fmla="*/ 11349 h 186436"/>
                  <a:gd name="connsiteX2" fmla="*/ 61209 w 86704"/>
                  <a:gd name="connsiteY2" fmla="*/ 11349 h 186436"/>
                  <a:gd name="connsiteX3" fmla="*/ 3582 w 86704"/>
                  <a:gd name="connsiteY3" fmla="*/ 166154 h 186436"/>
                  <a:gd name="connsiteX4" fmla="*/ 20527 w 86704"/>
                  <a:gd name="connsiteY4" fmla="*/ 183112 h 186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04" h="186436">
                    <a:moveTo>
                      <a:pt x="20527" y="183112"/>
                    </a:moveTo>
                    <a:cubicBezTo>
                      <a:pt x="68635" y="139171"/>
                      <a:pt x="92571" y="76251"/>
                      <a:pt x="85184" y="11349"/>
                    </a:cubicBezTo>
                    <a:cubicBezTo>
                      <a:pt x="83446" y="-3786"/>
                      <a:pt x="59472" y="-3985"/>
                      <a:pt x="61209" y="11349"/>
                    </a:cubicBezTo>
                    <a:cubicBezTo>
                      <a:pt x="67963" y="70545"/>
                      <a:pt x="47582" y="125977"/>
                      <a:pt x="3582" y="166154"/>
                    </a:cubicBezTo>
                    <a:cubicBezTo>
                      <a:pt x="-7833" y="176575"/>
                      <a:pt x="9152" y="193493"/>
                      <a:pt x="20527" y="183112"/>
                    </a:cubicBezTo>
                    <a:close/>
                  </a:path>
                </a:pathLst>
              </a:custGeom>
              <a:grpFill/>
              <a:ln w="39496" cap="flat">
                <a:noFill/>
                <a:prstDash val="solid"/>
                <a:round/>
              </a:ln>
            </p:spPr>
            <p:txBody>
              <a:bodyPr rtlCol="0" anchor="ctr"/>
              <a:lstStyle/>
              <a:p>
                <a:endParaRPr lang="en-LT"/>
              </a:p>
            </p:txBody>
          </p:sp>
          <p:sp>
            <p:nvSpPr>
              <p:cNvPr id="28" name="Freeform 73">
                <a:extLst>
                  <a:ext uri="{FF2B5EF4-FFF2-40B4-BE49-F238E27FC236}">
                    <a16:creationId xmlns:a16="http://schemas.microsoft.com/office/drawing/2014/main" id="{80462E93-3AE8-4889-8FD6-8E21E537B865}"/>
                  </a:ext>
                </a:extLst>
              </p:cNvPr>
              <p:cNvSpPr/>
              <p:nvPr/>
            </p:nvSpPr>
            <p:spPr>
              <a:xfrm>
                <a:off x="5518046" y="3517223"/>
                <a:ext cx="96344" cy="179381"/>
              </a:xfrm>
              <a:custGeom>
                <a:avLst/>
                <a:gdLst>
                  <a:gd name="connsiteX0" fmla="*/ 2950 w 96344"/>
                  <a:gd name="connsiteY0" fmla="*/ 20790 h 179381"/>
                  <a:gd name="connsiteX1" fmla="*/ 72900 w 96344"/>
                  <a:gd name="connsiteY1" fmla="*/ 170642 h 179381"/>
                  <a:gd name="connsiteX2" fmla="*/ 95967 w 96344"/>
                  <a:gd name="connsiteY2" fmla="*/ 164302 h 179381"/>
                  <a:gd name="connsiteX3" fmla="*/ 19894 w 96344"/>
                  <a:gd name="connsiteY3" fmla="*/ 3832 h 179381"/>
                  <a:gd name="connsiteX4" fmla="*/ 2950 w 96344"/>
                  <a:gd name="connsiteY4" fmla="*/ 20790 h 179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44" h="179381">
                    <a:moveTo>
                      <a:pt x="2950" y="20790"/>
                    </a:moveTo>
                    <a:cubicBezTo>
                      <a:pt x="40828" y="63701"/>
                      <a:pt x="63934" y="114180"/>
                      <a:pt x="72900" y="170642"/>
                    </a:cubicBezTo>
                    <a:cubicBezTo>
                      <a:pt x="75309" y="185857"/>
                      <a:pt x="98376" y="179398"/>
                      <a:pt x="95967" y="164302"/>
                    </a:cubicBezTo>
                    <a:cubicBezTo>
                      <a:pt x="86408" y="103799"/>
                      <a:pt x="60301" y="49675"/>
                      <a:pt x="19894" y="3832"/>
                    </a:cubicBezTo>
                    <a:cubicBezTo>
                      <a:pt x="9665" y="-7778"/>
                      <a:pt x="-7241" y="9260"/>
                      <a:pt x="2950" y="20790"/>
                    </a:cubicBezTo>
                    <a:close/>
                  </a:path>
                </a:pathLst>
              </a:custGeom>
              <a:grpFill/>
              <a:ln w="39496" cap="flat">
                <a:noFill/>
                <a:prstDash val="solid"/>
                <a:round/>
              </a:ln>
            </p:spPr>
            <p:txBody>
              <a:bodyPr rtlCol="0" anchor="ctr"/>
              <a:lstStyle/>
              <a:p>
                <a:endParaRPr lang="en-LT"/>
              </a:p>
            </p:txBody>
          </p:sp>
          <p:sp>
            <p:nvSpPr>
              <p:cNvPr id="29" name="Freeform 74">
                <a:extLst>
                  <a:ext uri="{FF2B5EF4-FFF2-40B4-BE49-F238E27FC236}">
                    <a16:creationId xmlns:a16="http://schemas.microsoft.com/office/drawing/2014/main" id="{FFC12EC5-C228-4D96-8BD3-E5FD294FC8D0}"/>
                  </a:ext>
                </a:extLst>
              </p:cNvPr>
              <p:cNvSpPr/>
              <p:nvPr/>
            </p:nvSpPr>
            <p:spPr>
              <a:xfrm>
                <a:off x="6072764" y="3971107"/>
                <a:ext cx="164088" cy="46892"/>
              </a:xfrm>
              <a:custGeom>
                <a:avLst/>
                <a:gdLst>
                  <a:gd name="connsiteX0" fmla="*/ 148888 w 164088"/>
                  <a:gd name="connsiteY0" fmla="*/ 169 h 46892"/>
                  <a:gd name="connsiteX1" fmla="*/ 8474 w 164088"/>
                  <a:gd name="connsiteY1" fmla="*/ 23546 h 46892"/>
                  <a:gd name="connsiteX2" fmla="*/ 14872 w 164088"/>
                  <a:gd name="connsiteY2" fmla="*/ 46685 h 46892"/>
                  <a:gd name="connsiteX3" fmla="*/ 155247 w 164088"/>
                  <a:gd name="connsiteY3" fmla="*/ 23308 h 46892"/>
                  <a:gd name="connsiteX4" fmla="*/ 148888 w 164088"/>
                  <a:gd name="connsiteY4" fmla="*/ 169 h 46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088" h="46892">
                    <a:moveTo>
                      <a:pt x="148888" y="169"/>
                    </a:moveTo>
                    <a:cubicBezTo>
                      <a:pt x="102123" y="7974"/>
                      <a:pt x="55318" y="15740"/>
                      <a:pt x="8474" y="23546"/>
                    </a:cubicBezTo>
                    <a:cubicBezTo>
                      <a:pt x="-6654" y="26042"/>
                      <a:pt x="-216" y="49182"/>
                      <a:pt x="14872" y="46685"/>
                    </a:cubicBezTo>
                    <a:cubicBezTo>
                      <a:pt x="61677" y="38880"/>
                      <a:pt x="108481" y="31074"/>
                      <a:pt x="155247" y="23308"/>
                    </a:cubicBezTo>
                    <a:cubicBezTo>
                      <a:pt x="170453" y="20812"/>
                      <a:pt x="164015" y="-2327"/>
                      <a:pt x="148888" y="169"/>
                    </a:cubicBezTo>
                    <a:close/>
                  </a:path>
                </a:pathLst>
              </a:custGeom>
              <a:grpFill/>
              <a:ln w="39496" cap="flat">
                <a:noFill/>
                <a:prstDash val="solid"/>
                <a:round/>
              </a:ln>
            </p:spPr>
            <p:txBody>
              <a:bodyPr rtlCol="0" anchor="ctr"/>
              <a:lstStyle/>
              <a:p>
                <a:endParaRPr lang="en-LT"/>
              </a:p>
            </p:txBody>
          </p:sp>
          <p:sp>
            <p:nvSpPr>
              <p:cNvPr id="30" name="Freeform 75">
                <a:extLst>
                  <a:ext uri="{FF2B5EF4-FFF2-40B4-BE49-F238E27FC236}">
                    <a16:creationId xmlns:a16="http://schemas.microsoft.com/office/drawing/2014/main" id="{F977C28B-9C70-4B7F-88EC-9D5CFECF40EF}"/>
                  </a:ext>
                </a:extLst>
              </p:cNvPr>
              <p:cNvSpPr/>
              <p:nvPr/>
            </p:nvSpPr>
            <p:spPr>
              <a:xfrm>
                <a:off x="6447251" y="3744094"/>
                <a:ext cx="116123" cy="129191"/>
              </a:xfrm>
              <a:custGeom>
                <a:avLst/>
                <a:gdLst>
                  <a:gd name="connsiteX0" fmla="*/ 98033 w 116123"/>
                  <a:gd name="connsiteY0" fmla="*/ 1557 h 129191"/>
                  <a:gd name="connsiteX1" fmla="*/ 711 w 116123"/>
                  <a:gd name="connsiteY1" fmla="*/ 114678 h 129191"/>
                  <a:gd name="connsiteX2" fmla="*/ 23817 w 116123"/>
                  <a:gd name="connsiteY2" fmla="*/ 121057 h 129191"/>
                  <a:gd name="connsiteX3" fmla="*/ 110119 w 116123"/>
                  <a:gd name="connsiteY3" fmla="*/ 22279 h 129191"/>
                  <a:gd name="connsiteX4" fmla="*/ 98033 w 116123"/>
                  <a:gd name="connsiteY4" fmla="*/ 1557 h 129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23" h="129191">
                    <a:moveTo>
                      <a:pt x="98033" y="1557"/>
                    </a:moveTo>
                    <a:cubicBezTo>
                      <a:pt x="52571" y="26717"/>
                      <a:pt x="19117" y="66181"/>
                      <a:pt x="711" y="114678"/>
                    </a:cubicBezTo>
                    <a:cubicBezTo>
                      <a:pt x="-4780" y="129140"/>
                      <a:pt x="18326" y="135361"/>
                      <a:pt x="23817" y="121057"/>
                    </a:cubicBezTo>
                    <a:cubicBezTo>
                      <a:pt x="40011" y="78423"/>
                      <a:pt x="70345" y="44269"/>
                      <a:pt x="110119" y="22279"/>
                    </a:cubicBezTo>
                    <a:cubicBezTo>
                      <a:pt x="123588" y="14830"/>
                      <a:pt x="111501" y="-5893"/>
                      <a:pt x="98033" y="1557"/>
                    </a:cubicBezTo>
                    <a:close/>
                  </a:path>
                </a:pathLst>
              </a:custGeom>
              <a:grpFill/>
              <a:ln w="39496" cap="flat">
                <a:noFill/>
                <a:prstDash val="solid"/>
                <a:round/>
              </a:ln>
            </p:spPr>
            <p:txBody>
              <a:bodyPr rtlCol="0" anchor="ctr"/>
              <a:lstStyle/>
              <a:p>
                <a:endParaRPr lang="en-LT"/>
              </a:p>
            </p:txBody>
          </p:sp>
          <p:sp>
            <p:nvSpPr>
              <p:cNvPr id="31" name="Freeform 76">
                <a:extLst>
                  <a:ext uri="{FF2B5EF4-FFF2-40B4-BE49-F238E27FC236}">
                    <a16:creationId xmlns:a16="http://schemas.microsoft.com/office/drawing/2014/main" id="{535DEA6B-394C-484A-A8AC-75658B9CDAF0}"/>
                  </a:ext>
                </a:extLst>
              </p:cNvPr>
              <p:cNvSpPr/>
              <p:nvPr/>
            </p:nvSpPr>
            <p:spPr>
              <a:xfrm>
                <a:off x="6624167" y="3321131"/>
                <a:ext cx="43608" cy="170742"/>
              </a:xfrm>
              <a:custGeom>
                <a:avLst/>
                <a:gdLst>
                  <a:gd name="connsiteX0" fmla="*/ 23940 w 43608"/>
                  <a:gd name="connsiteY0" fmla="*/ 159295 h 170742"/>
                  <a:gd name="connsiteX1" fmla="*/ 43373 w 43608"/>
                  <a:gd name="connsiteY1" fmla="*/ 11345 h 170742"/>
                  <a:gd name="connsiteX2" fmla="*/ 19438 w 43608"/>
                  <a:gd name="connsiteY2" fmla="*/ 11345 h 170742"/>
                  <a:gd name="connsiteX3" fmla="*/ 5 w 43608"/>
                  <a:gd name="connsiteY3" fmla="*/ 159295 h 170742"/>
                  <a:gd name="connsiteX4" fmla="*/ 23940 w 43608"/>
                  <a:gd name="connsiteY4" fmla="*/ 159295 h 170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08" h="170742">
                    <a:moveTo>
                      <a:pt x="23940" y="159295"/>
                    </a:moveTo>
                    <a:cubicBezTo>
                      <a:pt x="30418" y="109965"/>
                      <a:pt x="36896" y="60635"/>
                      <a:pt x="43373" y="11345"/>
                    </a:cubicBezTo>
                    <a:cubicBezTo>
                      <a:pt x="45387" y="-3949"/>
                      <a:pt x="21452" y="-3791"/>
                      <a:pt x="19438" y="11345"/>
                    </a:cubicBezTo>
                    <a:cubicBezTo>
                      <a:pt x="12960" y="60635"/>
                      <a:pt x="6483" y="109965"/>
                      <a:pt x="5" y="159295"/>
                    </a:cubicBezTo>
                    <a:cubicBezTo>
                      <a:pt x="-2009" y="174549"/>
                      <a:pt x="21926" y="174391"/>
                      <a:pt x="23940" y="159295"/>
                    </a:cubicBezTo>
                    <a:close/>
                  </a:path>
                </a:pathLst>
              </a:custGeom>
              <a:grpFill/>
              <a:ln w="39496" cap="flat">
                <a:noFill/>
                <a:prstDash val="solid"/>
                <a:round/>
              </a:ln>
            </p:spPr>
            <p:txBody>
              <a:bodyPr rtlCol="0" anchor="ctr"/>
              <a:lstStyle/>
              <a:p>
                <a:endParaRPr lang="en-LT"/>
              </a:p>
            </p:txBody>
          </p:sp>
          <p:sp>
            <p:nvSpPr>
              <p:cNvPr id="32" name="Freeform 77">
                <a:extLst>
                  <a:ext uri="{FF2B5EF4-FFF2-40B4-BE49-F238E27FC236}">
                    <a16:creationId xmlns:a16="http://schemas.microsoft.com/office/drawing/2014/main" id="{2AB5C9A4-73CC-4147-87F1-CE6E925E4114}"/>
                  </a:ext>
                </a:extLst>
              </p:cNvPr>
              <p:cNvSpPr/>
              <p:nvPr/>
            </p:nvSpPr>
            <p:spPr>
              <a:xfrm>
                <a:off x="6474472" y="2957657"/>
                <a:ext cx="113655" cy="199120"/>
              </a:xfrm>
              <a:custGeom>
                <a:avLst/>
                <a:gdLst>
                  <a:gd name="connsiteX0" fmla="*/ 110036 w 113655"/>
                  <a:gd name="connsiteY0" fmla="*/ 178502 h 199120"/>
                  <a:gd name="connsiteX1" fmla="*/ 23141 w 113655"/>
                  <a:gd name="connsiteY1" fmla="*/ 8561 h 199120"/>
                  <a:gd name="connsiteX2" fmla="*/ 75 w 113655"/>
                  <a:gd name="connsiteY2" fmla="*/ 14980 h 199120"/>
                  <a:gd name="connsiteX3" fmla="*/ 93091 w 113655"/>
                  <a:gd name="connsiteY3" fmla="*/ 195500 h 199120"/>
                  <a:gd name="connsiteX4" fmla="*/ 110036 w 113655"/>
                  <a:gd name="connsiteY4" fmla="*/ 178502 h 199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655" h="199120">
                    <a:moveTo>
                      <a:pt x="110036" y="178502"/>
                    </a:moveTo>
                    <a:cubicBezTo>
                      <a:pt x="63231" y="131510"/>
                      <a:pt x="34082" y="73978"/>
                      <a:pt x="23141" y="8561"/>
                    </a:cubicBezTo>
                    <a:cubicBezTo>
                      <a:pt x="20573" y="-6614"/>
                      <a:pt x="-2493" y="-155"/>
                      <a:pt x="75" y="14980"/>
                    </a:cubicBezTo>
                    <a:cubicBezTo>
                      <a:pt x="11648" y="84161"/>
                      <a:pt x="43641" y="145853"/>
                      <a:pt x="93091" y="195500"/>
                    </a:cubicBezTo>
                    <a:cubicBezTo>
                      <a:pt x="103954" y="206436"/>
                      <a:pt x="120898" y="189438"/>
                      <a:pt x="110036" y="178502"/>
                    </a:cubicBezTo>
                    <a:close/>
                  </a:path>
                </a:pathLst>
              </a:custGeom>
              <a:grpFill/>
              <a:ln w="39496" cap="flat">
                <a:noFill/>
                <a:prstDash val="solid"/>
                <a:round/>
              </a:ln>
            </p:spPr>
            <p:txBody>
              <a:bodyPr rtlCol="0" anchor="ctr"/>
              <a:lstStyle/>
              <a:p>
                <a:endParaRPr lang="en-LT"/>
              </a:p>
            </p:txBody>
          </p:sp>
          <p:sp>
            <p:nvSpPr>
              <p:cNvPr id="33" name="Freeform 78">
                <a:extLst>
                  <a:ext uri="{FF2B5EF4-FFF2-40B4-BE49-F238E27FC236}">
                    <a16:creationId xmlns:a16="http://schemas.microsoft.com/office/drawing/2014/main" id="{AC20B00F-B6B1-4442-8C46-074A8D99D833}"/>
                  </a:ext>
                </a:extLst>
              </p:cNvPr>
              <p:cNvSpPr/>
              <p:nvPr/>
            </p:nvSpPr>
            <p:spPr>
              <a:xfrm>
                <a:off x="6081883" y="2855132"/>
                <a:ext cx="273626" cy="64400"/>
              </a:xfrm>
              <a:custGeom>
                <a:avLst/>
                <a:gdLst>
                  <a:gd name="connsiteX0" fmla="*/ 5916 w 273626"/>
                  <a:gd name="connsiteY0" fmla="*/ 22002 h 64400"/>
                  <a:gd name="connsiteX1" fmla="*/ 264863 w 273626"/>
                  <a:gd name="connsiteY1" fmla="*/ 55087 h 64400"/>
                  <a:gd name="connsiteX2" fmla="*/ 258504 w 273626"/>
                  <a:gd name="connsiteY2" fmla="*/ 31948 h 64400"/>
                  <a:gd name="connsiteX3" fmla="*/ 18002 w 273626"/>
                  <a:gd name="connsiteY3" fmla="*/ 1280 h 64400"/>
                  <a:gd name="connsiteX4" fmla="*/ 5916 w 273626"/>
                  <a:gd name="connsiteY4" fmla="*/ 22002 h 6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626" h="64400">
                    <a:moveTo>
                      <a:pt x="5916" y="22002"/>
                    </a:moveTo>
                    <a:cubicBezTo>
                      <a:pt x="87637" y="63170"/>
                      <a:pt x="175440" y="74462"/>
                      <a:pt x="264863" y="55087"/>
                    </a:cubicBezTo>
                    <a:cubicBezTo>
                      <a:pt x="279952" y="51838"/>
                      <a:pt x="273552" y="28699"/>
                      <a:pt x="258504" y="31948"/>
                    </a:cubicBezTo>
                    <a:cubicBezTo>
                      <a:pt x="175599" y="49897"/>
                      <a:pt x="93799" y="39515"/>
                      <a:pt x="18002" y="1280"/>
                    </a:cubicBezTo>
                    <a:cubicBezTo>
                      <a:pt x="4297" y="-5614"/>
                      <a:pt x="-7869" y="15069"/>
                      <a:pt x="5916" y="22002"/>
                    </a:cubicBezTo>
                    <a:close/>
                  </a:path>
                </a:pathLst>
              </a:custGeom>
              <a:grpFill/>
              <a:ln w="39496" cap="flat">
                <a:noFill/>
                <a:prstDash val="solid"/>
                <a:round/>
              </a:ln>
            </p:spPr>
            <p:txBody>
              <a:bodyPr rtlCol="0" anchor="ctr"/>
              <a:lstStyle/>
              <a:p>
                <a:endParaRPr lang="en-LT"/>
              </a:p>
            </p:txBody>
          </p:sp>
          <p:sp>
            <p:nvSpPr>
              <p:cNvPr id="34" name="Freeform 79">
                <a:extLst>
                  <a:ext uri="{FF2B5EF4-FFF2-40B4-BE49-F238E27FC236}">
                    <a16:creationId xmlns:a16="http://schemas.microsoft.com/office/drawing/2014/main" id="{44CE0275-BF7C-4C0B-A259-4028B511EF4C}"/>
                  </a:ext>
                </a:extLst>
              </p:cNvPr>
              <p:cNvSpPr/>
              <p:nvPr/>
            </p:nvSpPr>
            <p:spPr>
              <a:xfrm>
                <a:off x="5439928" y="2463804"/>
                <a:ext cx="731910" cy="287111"/>
              </a:xfrm>
              <a:custGeom>
                <a:avLst/>
                <a:gdLst>
                  <a:gd name="connsiteX0" fmla="*/ 20142 w 731910"/>
                  <a:gd name="connsiteY0" fmla="*/ 283307 h 287111"/>
                  <a:gd name="connsiteX1" fmla="*/ 643573 w 731910"/>
                  <a:gd name="connsiteY1" fmla="*/ 58331 h 287111"/>
                  <a:gd name="connsiteX2" fmla="*/ 558890 w 731910"/>
                  <a:gd name="connsiteY2" fmla="*/ 65622 h 287111"/>
                  <a:gd name="connsiteX3" fmla="*/ 558890 w 731910"/>
                  <a:gd name="connsiteY3" fmla="*/ 89593 h 287111"/>
                  <a:gd name="connsiteX4" fmla="*/ 717710 w 731910"/>
                  <a:gd name="connsiteY4" fmla="*/ 75963 h 287111"/>
                  <a:gd name="connsiteX5" fmla="*/ 729243 w 731910"/>
                  <a:gd name="connsiteY5" fmla="*/ 65384 h 287111"/>
                  <a:gd name="connsiteX6" fmla="*/ 723161 w 731910"/>
                  <a:gd name="connsiteY6" fmla="*/ 47118 h 287111"/>
                  <a:gd name="connsiteX7" fmla="*/ 685875 w 731910"/>
                  <a:gd name="connsiteY7" fmla="*/ 40144 h 287111"/>
                  <a:gd name="connsiteX8" fmla="*/ 572596 w 731910"/>
                  <a:gd name="connsiteY8" fmla="*/ 601 h 287111"/>
                  <a:gd name="connsiteX9" fmla="*/ 566237 w 731910"/>
                  <a:gd name="connsiteY9" fmla="*/ 23701 h 287111"/>
                  <a:gd name="connsiteX10" fmla="*/ 583853 w 731910"/>
                  <a:gd name="connsiteY10" fmla="*/ 29883 h 287111"/>
                  <a:gd name="connsiteX11" fmla="*/ 3198 w 731910"/>
                  <a:gd name="connsiteY11" fmla="*/ 266349 h 287111"/>
                  <a:gd name="connsiteX12" fmla="*/ 20142 w 731910"/>
                  <a:gd name="connsiteY12" fmla="*/ 283307 h 287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1910" h="287111">
                    <a:moveTo>
                      <a:pt x="20142" y="283307"/>
                    </a:moveTo>
                    <a:cubicBezTo>
                      <a:pt x="180977" y="114516"/>
                      <a:pt x="414211" y="31745"/>
                      <a:pt x="643573" y="58331"/>
                    </a:cubicBezTo>
                    <a:cubicBezTo>
                      <a:pt x="615332" y="60748"/>
                      <a:pt x="587091" y="63205"/>
                      <a:pt x="558890" y="65622"/>
                    </a:cubicBezTo>
                    <a:cubicBezTo>
                      <a:pt x="543683" y="66930"/>
                      <a:pt x="543526" y="90941"/>
                      <a:pt x="558890" y="89593"/>
                    </a:cubicBezTo>
                    <a:cubicBezTo>
                      <a:pt x="611817" y="85037"/>
                      <a:pt x="664784" y="80480"/>
                      <a:pt x="717710" y="75963"/>
                    </a:cubicBezTo>
                    <a:cubicBezTo>
                      <a:pt x="724464" y="75369"/>
                      <a:pt x="728532" y="70575"/>
                      <a:pt x="729243" y="65384"/>
                    </a:cubicBezTo>
                    <a:cubicBezTo>
                      <a:pt x="733589" y="59124"/>
                      <a:pt x="732640" y="49218"/>
                      <a:pt x="723161" y="47118"/>
                    </a:cubicBezTo>
                    <a:cubicBezTo>
                      <a:pt x="710759" y="44384"/>
                      <a:pt x="698357" y="42284"/>
                      <a:pt x="685875" y="40144"/>
                    </a:cubicBezTo>
                    <a:cubicBezTo>
                      <a:pt x="648116" y="26951"/>
                      <a:pt x="610355" y="13756"/>
                      <a:pt x="572596" y="601"/>
                    </a:cubicBezTo>
                    <a:cubicBezTo>
                      <a:pt x="558021" y="-4510"/>
                      <a:pt x="551741" y="18669"/>
                      <a:pt x="566237" y="23701"/>
                    </a:cubicBezTo>
                    <a:cubicBezTo>
                      <a:pt x="572122" y="25762"/>
                      <a:pt x="577968" y="27822"/>
                      <a:pt x="583853" y="29883"/>
                    </a:cubicBezTo>
                    <a:cubicBezTo>
                      <a:pt x="368116" y="22949"/>
                      <a:pt x="154592" y="107503"/>
                      <a:pt x="3198" y="266349"/>
                    </a:cubicBezTo>
                    <a:cubicBezTo>
                      <a:pt x="-7427" y="277523"/>
                      <a:pt x="9438" y="294521"/>
                      <a:pt x="20142" y="283307"/>
                    </a:cubicBezTo>
                    <a:close/>
                  </a:path>
                </a:pathLst>
              </a:custGeom>
              <a:grpFill/>
              <a:ln w="39496" cap="flat">
                <a:noFill/>
                <a:prstDash val="solid"/>
                <a:round/>
              </a:ln>
            </p:spPr>
            <p:txBody>
              <a:bodyPr rtlCol="0" anchor="ctr"/>
              <a:lstStyle/>
              <a:p>
                <a:endParaRPr lang="en-LT"/>
              </a:p>
            </p:txBody>
          </p:sp>
          <p:sp>
            <p:nvSpPr>
              <p:cNvPr id="35" name="Freeform 80">
                <a:extLst>
                  <a:ext uri="{FF2B5EF4-FFF2-40B4-BE49-F238E27FC236}">
                    <a16:creationId xmlns:a16="http://schemas.microsoft.com/office/drawing/2014/main" id="{2506E2DD-D541-41AC-A8CB-B1AD95DB6FC3}"/>
                  </a:ext>
                </a:extLst>
              </p:cNvPr>
              <p:cNvSpPr/>
              <p:nvPr/>
            </p:nvSpPr>
            <p:spPr>
              <a:xfrm>
                <a:off x="6744737" y="2707302"/>
                <a:ext cx="334766" cy="760380"/>
              </a:xfrm>
              <a:custGeom>
                <a:avLst/>
                <a:gdLst>
                  <a:gd name="connsiteX0" fmla="*/ 20779 w 334766"/>
                  <a:gd name="connsiteY0" fmla="*/ 2998 h 760380"/>
                  <a:gd name="connsiteX1" fmla="*/ 3834 w 334766"/>
                  <a:gd name="connsiteY1" fmla="*/ 19957 h 760380"/>
                  <a:gd name="connsiteX2" fmla="*/ 267482 w 334766"/>
                  <a:gd name="connsiteY2" fmla="*/ 661681 h 760380"/>
                  <a:gd name="connsiteX3" fmla="*/ 259582 w 334766"/>
                  <a:gd name="connsiteY3" fmla="*/ 573679 h 760380"/>
                  <a:gd name="connsiteX4" fmla="*/ 235647 w 334766"/>
                  <a:gd name="connsiteY4" fmla="*/ 573679 h 760380"/>
                  <a:gd name="connsiteX5" fmla="*/ 251327 w 334766"/>
                  <a:gd name="connsiteY5" fmla="*/ 748097 h 760380"/>
                  <a:gd name="connsiteX6" fmla="*/ 273604 w 334766"/>
                  <a:gd name="connsiteY6" fmla="*/ 754159 h 760380"/>
                  <a:gd name="connsiteX7" fmla="*/ 333561 w 334766"/>
                  <a:gd name="connsiteY7" fmla="*/ 617224 h 760380"/>
                  <a:gd name="connsiteX8" fmla="*/ 312864 w 334766"/>
                  <a:gd name="connsiteY8" fmla="*/ 605139 h 760380"/>
                  <a:gd name="connsiteX9" fmla="*/ 291417 w 334766"/>
                  <a:gd name="connsiteY9" fmla="*/ 654112 h 760380"/>
                  <a:gd name="connsiteX10" fmla="*/ 20779 w 334766"/>
                  <a:gd name="connsiteY10" fmla="*/ 2998 h 76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4766" h="760380">
                    <a:moveTo>
                      <a:pt x="20779" y="2998"/>
                    </a:moveTo>
                    <a:cubicBezTo>
                      <a:pt x="9167" y="-7066"/>
                      <a:pt x="-7857" y="9814"/>
                      <a:pt x="3834" y="19957"/>
                    </a:cubicBezTo>
                    <a:cubicBezTo>
                      <a:pt x="187735" y="179476"/>
                      <a:pt x="286243" y="420024"/>
                      <a:pt x="267482" y="661681"/>
                    </a:cubicBezTo>
                    <a:cubicBezTo>
                      <a:pt x="264835" y="632360"/>
                      <a:pt x="262229" y="603040"/>
                      <a:pt x="259582" y="573679"/>
                    </a:cubicBezTo>
                    <a:cubicBezTo>
                      <a:pt x="258199" y="558425"/>
                      <a:pt x="234264" y="558305"/>
                      <a:pt x="235647" y="573679"/>
                    </a:cubicBezTo>
                    <a:cubicBezTo>
                      <a:pt x="240860" y="631845"/>
                      <a:pt x="246113" y="689971"/>
                      <a:pt x="251327" y="748097"/>
                    </a:cubicBezTo>
                    <a:cubicBezTo>
                      <a:pt x="252235" y="758518"/>
                      <a:pt x="268351" y="766204"/>
                      <a:pt x="273604" y="754159"/>
                    </a:cubicBezTo>
                    <a:cubicBezTo>
                      <a:pt x="293589" y="708514"/>
                      <a:pt x="313575" y="662869"/>
                      <a:pt x="333561" y="617224"/>
                    </a:cubicBezTo>
                    <a:cubicBezTo>
                      <a:pt x="339644" y="603237"/>
                      <a:pt x="319066" y="590994"/>
                      <a:pt x="312864" y="605139"/>
                    </a:cubicBezTo>
                    <a:cubicBezTo>
                      <a:pt x="305715" y="621464"/>
                      <a:pt x="298566" y="637788"/>
                      <a:pt x="291417" y="654112"/>
                    </a:cubicBezTo>
                    <a:cubicBezTo>
                      <a:pt x="306940" y="408691"/>
                      <a:pt x="208037" y="165450"/>
                      <a:pt x="20779" y="2998"/>
                    </a:cubicBezTo>
                    <a:close/>
                  </a:path>
                </a:pathLst>
              </a:custGeom>
              <a:grpFill/>
              <a:ln w="39496" cap="flat">
                <a:noFill/>
                <a:prstDash val="solid"/>
                <a:round/>
              </a:ln>
            </p:spPr>
            <p:txBody>
              <a:bodyPr rtlCol="0" anchor="ctr"/>
              <a:lstStyle/>
              <a:p>
                <a:endParaRPr lang="en-LT"/>
              </a:p>
            </p:txBody>
          </p:sp>
          <p:sp>
            <p:nvSpPr>
              <p:cNvPr id="36" name="Freeform 81">
                <a:extLst>
                  <a:ext uri="{FF2B5EF4-FFF2-40B4-BE49-F238E27FC236}">
                    <a16:creationId xmlns:a16="http://schemas.microsoft.com/office/drawing/2014/main" id="{B6F7727F-1D94-441D-85B2-4F54984887E3}"/>
                  </a:ext>
                </a:extLst>
              </p:cNvPr>
              <p:cNvSpPr/>
              <p:nvPr/>
            </p:nvSpPr>
            <p:spPr>
              <a:xfrm>
                <a:off x="6131722" y="3965370"/>
                <a:ext cx="766105" cy="419960"/>
              </a:xfrm>
              <a:custGeom>
                <a:avLst/>
                <a:gdLst>
                  <a:gd name="connsiteX0" fmla="*/ 764026 w 766105"/>
                  <a:gd name="connsiteY0" fmla="*/ 17648 h 419960"/>
                  <a:gd name="connsiteX1" fmla="*/ 743329 w 766105"/>
                  <a:gd name="connsiteY1" fmla="*/ 5564 h 419960"/>
                  <a:gd name="connsiteX2" fmla="*/ 129733 w 766105"/>
                  <a:gd name="connsiteY2" fmla="*/ 372586 h 419960"/>
                  <a:gd name="connsiteX3" fmla="*/ 212638 w 766105"/>
                  <a:gd name="connsiteY3" fmla="*/ 350040 h 419960"/>
                  <a:gd name="connsiteX4" fmla="*/ 206280 w 766105"/>
                  <a:gd name="connsiteY4" fmla="*/ 326940 h 419960"/>
                  <a:gd name="connsiteX5" fmla="*/ 31818 w 766105"/>
                  <a:gd name="connsiteY5" fmla="*/ 374329 h 419960"/>
                  <a:gd name="connsiteX6" fmla="*/ 11280 w 766105"/>
                  <a:gd name="connsiteY6" fmla="*/ 373576 h 419960"/>
                  <a:gd name="connsiteX7" fmla="*/ 8001 w 766105"/>
                  <a:gd name="connsiteY7" fmla="*/ 396676 h 419960"/>
                  <a:gd name="connsiteX8" fmla="*/ 16928 w 766105"/>
                  <a:gd name="connsiteY8" fmla="*/ 401826 h 419960"/>
                  <a:gd name="connsiteX9" fmla="*/ 214416 w 766105"/>
                  <a:gd name="connsiteY9" fmla="*/ 419895 h 419960"/>
                  <a:gd name="connsiteX10" fmla="*/ 214416 w 766105"/>
                  <a:gd name="connsiteY10" fmla="*/ 395923 h 419960"/>
                  <a:gd name="connsiteX11" fmla="*/ 173773 w 766105"/>
                  <a:gd name="connsiteY11" fmla="*/ 392198 h 419960"/>
                  <a:gd name="connsiteX12" fmla="*/ 764026 w 766105"/>
                  <a:gd name="connsiteY12" fmla="*/ 17648 h 419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6105" h="419960">
                    <a:moveTo>
                      <a:pt x="764026" y="17648"/>
                    </a:moveTo>
                    <a:cubicBezTo>
                      <a:pt x="772399" y="4613"/>
                      <a:pt x="751663" y="-7393"/>
                      <a:pt x="743329" y="5564"/>
                    </a:cubicBezTo>
                    <a:cubicBezTo>
                      <a:pt x="607812" y="217384"/>
                      <a:pt x="376910" y="352378"/>
                      <a:pt x="129733" y="372586"/>
                    </a:cubicBezTo>
                    <a:cubicBezTo>
                      <a:pt x="157342" y="365057"/>
                      <a:pt x="184991" y="357569"/>
                      <a:pt x="212638" y="350040"/>
                    </a:cubicBezTo>
                    <a:cubicBezTo>
                      <a:pt x="227490" y="346039"/>
                      <a:pt x="221131" y="322899"/>
                      <a:pt x="206280" y="326940"/>
                    </a:cubicBezTo>
                    <a:cubicBezTo>
                      <a:pt x="148099" y="342710"/>
                      <a:pt x="89919" y="358519"/>
                      <a:pt x="31818" y="374329"/>
                    </a:cubicBezTo>
                    <a:cubicBezTo>
                      <a:pt x="24946" y="374012"/>
                      <a:pt x="18153" y="374091"/>
                      <a:pt x="11280" y="373576"/>
                    </a:cubicBezTo>
                    <a:cubicBezTo>
                      <a:pt x="-2821" y="372625"/>
                      <a:pt x="-3768" y="392555"/>
                      <a:pt x="8001" y="396676"/>
                    </a:cubicBezTo>
                    <a:cubicBezTo>
                      <a:pt x="9897" y="399410"/>
                      <a:pt x="12820" y="401470"/>
                      <a:pt x="16928" y="401826"/>
                    </a:cubicBezTo>
                    <a:lnTo>
                      <a:pt x="214416" y="419895"/>
                    </a:lnTo>
                    <a:cubicBezTo>
                      <a:pt x="229741" y="421321"/>
                      <a:pt x="229623" y="397310"/>
                      <a:pt x="214416" y="395923"/>
                    </a:cubicBezTo>
                    <a:lnTo>
                      <a:pt x="173773" y="392198"/>
                    </a:lnTo>
                    <a:cubicBezTo>
                      <a:pt x="412536" y="360302"/>
                      <a:pt x="632183" y="223684"/>
                      <a:pt x="764026" y="17648"/>
                    </a:cubicBezTo>
                    <a:close/>
                  </a:path>
                </a:pathLst>
              </a:custGeom>
              <a:grpFill/>
              <a:ln w="39496" cap="flat">
                <a:noFill/>
                <a:prstDash val="solid"/>
                <a:round/>
              </a:ln>
            </p:spPr>
            <p:txBody>
              <a:bodyPr rtlCol="0" anchor="ctr"/>
              <a:lstStyle/>
              <a:p>
                <a:endParaRPr lang="en-LT"/>
              </a:p>
            </p:txBody>
          </p:sp>
          <p:sp>
            <p:nvSpPr>
              <p:cNvPr id="37" name="Freeform 82">
                <a:extLst>
                  <a:ext uri="{FF2B5EF4-FFF2-40B4-BE49-F238E27FC236}">
                    <a16:creationId xmlns:a16="http://schemas.microsoft.com/office/drawing/2014/main" id="{2B22BBB1-E8E8-4D60-AEE7-10B21BD0B404}"/>
                  </a:ext>
                </a:extLst>
              </p:cNvPr>
              <p:cNvSpPr/>
              <p:nvPr/>
            </p:nvSpPr>
            <p:spPr>
              <a:xfrm>
                <a:off x="5105414" y="3252016"/>
                <a:ext cx="583865" cy="1093705"/>
              </a:xfrm>
              <a:custGeom>
                <a:avLst/>
                <a:gdLst>
                  <a:gd name="connsiteX0" fmla="*/ 94847 w 583865"/>
                  <a:gd name="connsiteY0" fmla="*/ 238467 h 1093705"/>
                  <a:gd name="connsiteX1" fmla="*/ 106222 w 583865"/>
                  <a:gd name="connsiteY1" fmla="*/ 11430 h 1093705"/>
                  <a:gd name="connsiteX2" fmla="*/ 82682 w 583865"/>
                  <a:gd name="connsiteY2" fmla="*/ 8221 h 1093705"/>
                  <a:gd name="connsiteX3" fmla="*/ 79680 w 583865"/>
                  <a:gd name="connsiteY3" fmla="*/ 15512 h 1093705"/>
                  <a:gd name="connsiteX4" fmla="*/ 71662 w 583865"/>
                  <a:gd name="connsiteY4" fmla="*/ 23475 h 1093705"/>
                  <a:gd name="connsiteX5" fmla="*/ 64750 w 583865"/>
                  <a:gd name="connsiteY5" fmla="*/ 51885 h 1093705"/>
                  <a:gd name="connsiteX6" fmla="*/ 725 w 583865"/>
                  <a:gd name="connsiteY6" fmla="*/ 207561 h 1093705"/>
                  <a:gd name="connsiteX7" fmla="*/ 23791 w 583865"/>
                  <a:gd name="connsiteY7" fmla="*/ 213940 h 1093705"/>
                  <a:gd name="connsiteX8" fmla="*/ 46186 w 583865"/>
                  <a:gd name="connsiteY8" fmla="*/ 159459 h 1093705"/>
                  <a:gd name="connsiteX9" fmla="*/ 565422 w 583865"/>
                  <a:gd name="connsiteY9" fmla="*/ 1092408 h 1093705"/>
                  <a:gd name="connsiteX10" fmla="*/ 577509 w 583865"/>
                  <a:gd name="connsiteY10" fmla="*/ 1071725 h 1093705"/>
                  <a:gd name="connsiteX11" fmla="*/ 77389 w 583865"/>
                  <a:gd name="connsiteY11" fmla="*/ 108545 h 1093705"/>
                  <a:gd name="connsiteX12" fmla="*/ 70912 w 583865"/>
                  <a:gd name="connsiteY12" fmla="*/ 238467 h 1093705"/>
                  <a:gd name="connsiteX13" fmla="*/ 94847 w 583865"/>
                  <a:gd name="connsiteY13" fmla="*/ 238467 h 109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3865" h="1093705">
                    <a:moveTo>
                      <a:pt x="94847" y="238467"/>
                    </a:moveTo>
                    <a:cubicBezTo>
                      <a:pt x="98639" y="162788"/>
                      <a:pt x="102431" y="87109"/>
                      <a:pt x="106222" y="11430"/>
                    </a:cubicBezTo>
                    <a:cubicBezTo>
                      <a:pt x="106894" y="-3230"/>
                      <a:pt x="87422" y="-3309"/>
                      <a:pt x="82682" y="8221"/>
                    </a:cubicBezTo>
                    <a:cubicBezTo>
                      <a:pt x="81695" y="10677"/>
                      <a:pt x="80668" y="13094"/>
                      <a:pt x="79680" y="15512"/>
                    </a:cubicBezTo>
                    <a:cubicBezTo>
                      <a:pt x="76086" y="16383"/>
                      <a:pt x="72926" y="18761"/>
                      <a:pt x="71662" y="23475"/>
                    </a:cubicBezTo>
                    <a:cubicBezTo>
                      <a:pt x="69134" y="32906"/>
                      <a:pt x="66962" y="42415"/>
                      <a:pt x="64750" y="51885"/>
                    </a:cubicBezTo>
                    <a:cubicBezTo>
                      <a:pt x="43382" y="103750"/>
                      <a:pt x="22053" y="155695"/>
                      <a:pt x="725" y="207561"/>
                    </a:cubicBezTo>
                    <a:cubicBezTo>
                      <a:pt x="-5121" y="221825"/>
                      <a:pt x="17985" y="228046"/>
                      <a:pt x="23791" y="213940"/>
                    </a:cubicBezTo>
                    <a:lnTo>
                      <a:pt x="46186" y="159459"/>
                    </a:lnTo>
                    <a:cubicBezTo>
                      <a:pt x="3134" y="544351"/>
                      <a:pt x="206863" y="923339"/>
                      <a:pt x="565422" y="1092408"/>
                    </a:cubicBezTo>
                    <a:cubicBezTo>
                      <a:pt x="579247" y="1098945"/>
                      <a:pt x="591412" y="1078302"/>
                      <a:pt x="577509" y="1071725"/>
                    </a:cubicBezTo>
                    <a:cubicBezTo>
                      <a:pt x="210615" y="898694"/>
                      <a:pt x="8822" y="502708"/>
                      <a:pt x="77389" y="108545"/>
                    </a:cubicBezTo>
                    <a:cubicBezTo>
                      <a:pt x="75256" y="151852"/>
                      <a:pt x="73084" y="195159"/>
                      <a:pt x="70912" y="238467"/>
                    </a:cubicBezTo>
                    <a:cubicBezTo>
                      <a:pt x="70161" y="253879"/>
                      <a:pt x="94097" y="253840"/>
                      <a:pt x="94847" y="238467"/>
                    </a:cubicBezTo>
                    <a:close/>
                  </a:path>
                </a:pathLst>
              </a:custGeom>
              <a:grpFill/>
              <a:ln w="39496" cap="flat">
                <a:noFill/>
                <a:prstDash val="solid"/>
                <a:round/>
              </a:ln>
            </p:spPr>
            <p:txBody>
              <a:bodyPr rtlCol="0" anchor="ctr"/>
              <a:lstStyle/>
              <a:p>
                <a:endParaRPr lang="en-LT"/>
              </a:p>
            </p:txBody>
          </p:sp>
          <p:sp>
            <p:nvSpPr>
              <p:cNvPr id="38" name="Freeform 83">
                <a:extLst>
                  <a:ext uri="{FF2B5EF4-FFF2-40B4-BE49-F238E27FC236}">
                    <a16:creationId xmlns:a16="http://schemas.microsoft.com/office/drawing/2014/main" id="{A1A8DAD2-9967-412C-9B4B-58AECABD634F}"/>
                  </a:ext>
                </a:extLst>
              </p:cNvPr>
              <p:cNvSpPr/>
              <p:nvPr/>
            </p:nvSpPr>
            <p:spPr>
              <a:xfrm>
                <a:off x="5651842" y="3100193"/>
                <a:ext cx="166093" cy="687570"/>
              </a:xfrm>
              <a:custGeom>
                <a:avLst/>
                <a:gdLst>
                  <a:gd name="connsiteX0" fmla="*/ 157342 w 166093"/>
                  <a:gd name="connsiteY0" fmla="*/ 27241 h 687570"/>
                  <a:gd name="connsiteX1" fmla="*/ 164649 w 166093"/>
                  <a:gd name="connsiteY1" fmla="*/ 17969 h 687570"/>
                  <a:gd name="connsiteX2" fmla="*/ 159357 w 166093"/>
                  <a:gd name="connsiteY2" fmla="*/ 1248 h 687570"/>
                  <a:gd name="connsiteX3" fmla="*/ 143952 w 166093"/>
                  <a:gd name="connsiteY3" fmla="*/ 6241 h 687570"/>
                  <a:gd name="connsiteX4" fmla="*/ 139607 w 166093"/>
                  <a:gd name="connsiteY4" fmla="*/ 11154 h 687570"/>
                  <a:gd name="connsiteX5" fmla="*/ 128824 w 166093"/>
                  <a:gd name="connsiteY5" fmla="*/ 682912 h 687570"/>
                  <a:gd name="connsiteX6" fmla="*/ 138225 w 166093"/>
                  <a:gd name="connsiteY6" fmla="*/ 687508 h 687570"/>
                  <a:gd name="connsiteX7" fmla="*/ 145572 w 166093"/>
                  <a:gd name="connsiteY7" fmla="*/ 684932 h 687570"/>
                  <a:gd name="connsiteX8" fmla="*/ 147626 w 166093"/>
                  <a:gd name="connsiteY8" fmla="*/ 668093 h 687570"/>
                  <a:gd name="connsiteX9" fmla="*/ 157342 w 166093"/>
                  <a:gd name="connsiteY9" fmla="*/ 27241 h 687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093" h="687570">
                    <a:moveTo>
                      <a:pt x="157342" y="27241"/>
                    </a:moveTo>
                    <a:cubicBezTo>
                      <a:pt x="162280" y="21773"/>
                      <a:pt x="163622" y="20267"/>
                      <a:pt x="164649" y="17969"/>
                    </a:cubicBezTo>
                    <a:cubicBezTo>
                      <a:pt x="167533" y="11986"/>
                      <a:pt x="165321" y="4022"/>
                      <a:pt x="159357" y="1248"/>
                    </a:cubicBezTo>
                    <a:cubicBezTo>
                      <a:pt x="153313" y="-1604"/>
                      <a:pt x="146677" y="258"/>
                      <a:pt x="143952" y="6241"/>
                    </a:cubicBezTo>
                    <a:cubicBezTo>
                      <a:pt x="143202" y="7113"/>
                      <a:pt x="141740" y="8737"/>
                      <a:pt x="139607" y="11154"/>
                    </a:cubicBezTo>
                    <a:cubicBezTo>
                      <a:pt x="53266" y="106881"/>
                      <a:pt x="-120603" y="363991"/>
                      <a:pt x="128824" y="682912"/>
                    </a:cubicBezTo>
                    <a:cubicBezTo>
                      <a:pt x="131194" y="685923"/>
                      <a:pt x="134710" y="687508"/>
                      <a:pt x="138225" y="687508"/>
                    </a:cubicBezTo>
                    <a:cubicBezTo>
                      <a:pt x="140832" y="687508"/>
                      <a:pt x="143438" y="686675"/>
                      <a:pt x="145572" y="684932"/>
                    </a:cubicBezTo>
                    <a:cubicBezTo>
                      <a:pt x="150825" y="680851"/>
                      <a:pt x="151694" y="673323"/>
                      <a:pt x="147626" y="668093"/>
                    </a:cubicBezTo>
                    <a:cubicBezTo>
                      <a:pt x="-90545" y="363516"/>
                      <a:pt x="75108" y="118491"/>
                      <a:pt x="157342" y="27241"/>
                    </a:cubicBezTo>
                    <a:close/>
                  </a:path>
                </a:pathLst>
              </a:custGeom>
              <a:grpFill/>
              <a:ln w="39496" cap="flat">
                <a:noFill/>
                <a:prstDash val="solid"/>
                <a:round/>
              </a:ln>
            </p:spPr>
            <p:txBody>
              <a:bodyPr rtlCol="0" anchor="ctr"/>
              <a:lstStyle/>
              <a:p>
                <a:endParaRPr lang="en-LT"/>
              </a:p>
            </p:txBody>
          </p:sp>
          <p:sp>
            <p:nvSpPr>
              <p:cNvPr id="39" name="Freeform 84">
                <a:extLst>
                  <a:ext uri="{FF2B5EF4-FFF2-40B4-BE49-F238E27FC236}">
                    <a16:creationId xmlns:a16="http://schemas.microsoft.com/office/drawing/2014/main" id="{598A5BEF-1372-4A8D-835A-3B65018D4D5E}"/>
                  </a:ext>
                </a:extLst>
              </p:cNvPr>
              <p:cNvSpPr/>
              <p:nvPr/>
            </p:nvSpPr>
            <p:spPr>
              <a:xfrm>
                <a:off x="6125303" y="3394511"/>
                <a:ext cx="427598" cy="516160"/>
              </a:xfrm>
              <a:custGeom>
                <a:avLst/>
                <a:gdLst>
                  <a:gd name="connsiteX0" fmla="*/ 301119 w 427598"/>
                  <a:gd name="connsiteY0" fmla="*/ 356000 h 516160"/>
                  <a:gd name="connsiteX1" fmla="*/ 15274 w 427598"/>
                  <a:gd name="connsiteY1" fmla="*/ 491985 h 516160"/>
                  <a:gd name="connsiteX2" fmla="*/ 11324 w 427598"/>
                  <a:gd name="connsiteY2" fmla="*/ 492143 h 516160"/>
                  <a:gd name="connsiteX3" fmla="*/ -129 w 427598"/>
                  <a:gd name="connsiteY3" fmla="*/ 504624 h 516160"/>
                  <a:gd name="connsiteX4" fmla="*/ 11838 w 427598"/>
                  <a:gd name="connsiteY4" fmla="*/ 516114 h 516160"/>
                  <a:gd name="connsiteX5" fmla="*/ 12351 w 427598"/>
                  <a:gd name="connsiteY5" fmla="*/ 516114 h 516160"/>
                  <a:gd name="connsiteX6" fmla="*/ 16104 w 427598"/>
                  <a:gd name="connsiteY6" fmla="*/ 515956 h 516160"/>
                  <a:gd name="connsiteX7" fmla="*/ 320236 w 427598"/>
                  <a:gd name="connsiteY7" fmla="*/ 370463 h 516160"/>
                  <a:gd name="connsiteX8" fmla="*/ 423680 w 427598"/>
                  <a:gd name="connsiteY8" fmla="*/ 10058 h 516160"/>
                  <a:gd name="connsiteX9" fmla="*/ 410015 w 427598"/>
                  <a:gd name="connsiteY9" fmla="*/ 113 h 516160"/>
                  <a:gd name="connsiteX10" fmla="*/ 400061 w 427598"/>
                  <a:gd name="connsiteY10" fmla="*/ 13862 h 516160"/>
                  <a:gd name="connsiteX11" fmla="*/ 301119 w 427598"/>
                  <a:gd name="connsiteY11" fmla="*/ 356000 h 51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7598" h="516160">
                    <a:moveTo>
                      <a:pt x="301119" y="356000"/>
                    </a:moveTo>
                    <a:cubicBezTo>
                      <a:pt x="256684" y="414959"/>
                      <a:pt x="170975" y="486438"/>
                      <a:pt x="15274" y="491985"/>
                    </a:cubicBezTo>
                    <a:lnTo>
                      <a:pt x="11324" y="492143"/>
                    </a:lnTo>
                    <a:cubicBezTo>
                      <a:pt x="4729" y="492421"/>
                      <a:pt x="-406" y="498007"/>
                      <a:pt x="-129" y="504624"/>
                    </a:cubicBezTo>
                    <a:cubicBezTo>
                      <a:pt x="147" y="511082"/>
                      <a:pt x="5440" y="516114"/>
                      <a:pt x="11838" y="516114"/>
                    </a:cubicBezTo>
                    <a:lnTo>
                      <a:pt x="12351" y="516114"/>
                    </a:lnTo>
                    <a:lnTo>
                      <a:pt x="16104" y="515956"/>
                    </a:lnTo>
                    <a:cubicBezTo>
                      <a:pt x="181243" y="510092"/>
                      <a:pt x="272642" y="433581"/>
                      <a:pt x="320236" y="370463"/>
                    </a:cubicBezTo>
                    <a:cubicBezTo>
                      <a:pt x="446707" y="202623"/>
                      <a:pt x="428617" y="40765"/>
                      <a:pt x="423680" y="10058"/>
                    </a:cubicBezTo>
                    <a:cubicBezTo>
                      <a:pt x="422614" y="3481"/>
                      <a:pt x="416334" y="-957"/>
                      <a:pt x="410015" y="113"/>
                    </a:cubicBezTo>
                    <a:cubicBezTo>
                      <a:pt x="403497" y="1143"/>
                      <a:pt x="398994" y="7324"/>
                      <a:pt x="400061" y="13862"/>
                    </a:cubicBezTo>
                    <a:cubicBezTo>
                      <a:pt x="404722" y="42905"/>
                      <a:pt x="421745" y="195926"/>
                      <a:pt x="301119" y="356000"/>
                    </a:cubicBezTo>
                    <a:close/>
                  </a:path>
                </a:pathLst>
              </a:custGeom>
              <a:grpFill/>
              <a:ln w="39496" cap="flat">
                <a:noFill/>
                <a:prstDash val="solid"/>
                <a:round/>
              </a:ln>
            </p:spPr>
            <p:txBody>
              <a:bodyPr rtlCol="0" anchor="ctr"/>
              <a:lstStyle/>
              <a:p>
                <a:endParaRPr lang="en-LT"/>
              </a:p>
            </p:txBody>
          </p:sp>
        </p:grpSp>
        <p:pic>
          <p:nvPicPr>
            <p:cNvPr id="40" name="Picture 39" descr="A black and white image of a person's head&#10;&#10;Description automatically generated with medium confidence">
              <a:extLst>
                <a:ext uri="{FF2B5EF4-FFF2-40B4-BE49-F238E27FC236}">
                  <a16:creationId xmlns:a16="http://schemas.microsoft.com/office/drawing/2014/main" id="{131BBA8C-0B16-4962-B920-DD6C4E2FCAE9}"/>
                </a:ext>
              </a:extLst>
            </p:cNvPr>
            <p:cNvPicPr>
              <a:picLocks noChangeAspect="1"/>
            </p:cNvPicPr>
            <p:nvPr/>
          </p:nvPicPr>
          <p:blipFill>
            <a:blip r:embed="rId2"/>
            <a:stretch>
              <a:fillRect/>
            </a:stretch>
          </p:blipFill>
          <p:spPr>
            <a:xfrm rot="620571">
              <a:off x="6047553" y="3148305"/>
              <a:ext cx="642582" cy="701595"/>
            </a:xfrm>
            <a:prstGeom prst="rect">
              <a:avLst/>
            </a:prstGeom>
          </p:spPr>
        </p:pic>
        <p:pic>
          <p:nvPicPr>
            <p:cNvPr id="41" name="Picture 40" descr="Logo&#10;&#10;Description automatically generated">
              <a:extLst>
                <a:ext uri="{FF2B5EF4-FFF2-40B4-BE49-F238E27FC236}">
                  <a16:creationId xmlns:a16="http://schemas.microsoft.com/office/drawing/2014/main" id="{4B1D0B1B-7DE5-489B-AE5D-633B08647227}"/>
                </a:ext>
              </a:extLst>
            </p:cNvPr>
            <p:cNvPicPr>
              <a:picLocks noChangeAspect="1"/>
            </p:cNvPicPr>
            <p:nvPr/>
          </p:nvPicPr>
          <p:blipFill>
            <a:blip r:embed="rId3"/>
            <a:stretch>
              <a:fillRect/>
            </a:stretch>
          </p:blipFill>
          <p:spPr>
            <a:xfrm>
              <a:off x="2653712" y="1353826"/>
              <a:ext cx="1231376" cy="1231376"/>
            </a:xfrm>
            <a:prstGeom prst="rect">
              <a:avLst/>
            </a:prstGeom>
          </p:spPr>
        </p:pic>
        <p:pic>
          <p:nvPicPr>
            <p:cNvPr id="42" name="Picture 41" descr="A picture containing text, blackboard&#10;&#10;Description automatically generated">
              <a:extLst>
                <a:ext uri="{FF2B5EF4-FFF2-40B4-BE49-F238E27FC236}">
                  <a16:creationId xmlns:a16="http://schemas.microsoft.com/office/drawing/2014/main" id="{25CBEAD6-AD4B-42F3-BE73-390153AADFA7}"/>
                </a:ext>
              </a:extLst>
            </p:cNvPr>
            <p:cNvPicPr>
              <a:picLocks noChangeAspect="1"/>
            </p:cNvPicPr>
            <p:nvPr/>
          </p:nvPicPr>
          <p:blipFill>
            <a:blip r:embed="rId4"/>
            <a:stretch>
              <a:fillRect/>
            </a:stretch>
          </p:blipFill>
          <p:spPr>
            <a:xfrm>
              <a:off x="2548255" y="3717792"/>
              <a:ext cx="1368164" cy="1368164"/>
            </a:xfrm>
            <a:prstGeom prst="rect">
              <a:avLst/>
            </a:prstGeom>
          </p:spPr>
        </p:pic>
        <p:pic>
          <p:nvPicPr>
            <p:cNvPr id="43" name="Picture 42" descr="A picture containing necklet, clipart&#10;&#10;Description automatically generated">
              <a:extLst>
                <a:ext uri="{FF2B5EF4-FFF2-40B4-BE49-F238E27FC236}">
                  <a16:creationId xmlns:a16="http://schemas.microsoft.com/office/drawing/2014/main" id="{340559D0-9639-461C-A349-548D227ECB5B}"/>
                </a:ext>
              </a:extLst>
            </p:cNvPr>
            <p:cNvPicPr>
              <a:picLocks noChangeAspect="1"/>
            </p:cNvPicPr>
            <p:nvPr/>
          </p:nvPicPr>
          <p:blipFill>
            <a:blip r:embed="rId5"/>
            <a:stretch>
              <a:fillRect/>
            </a:stretch>
          </p:blipFill>
          <p:spPr>
            <a:xfrm>
              <a:off x="8840189" y="968647"/>
              <a:ext cx="1617482" cy="1617482"/>
            </a:xfrm>
            <a:prstGeom prst="rect">
              <a:avLst/>
            </a:prstGeom>
          </p:spPr>
        </p:pic>
        <p:grpSp>
          <p:nvGrpSpPr>
            <p:cNvPr id="44" name="!!lamp">
              <a:extLst>
                <a:ext uri="{FF2B5EF4-FFF2-40B4-BE49-F238E27FC236}">
                  <a16:creationId xmlns:a16="http://schemas.microsoft.com/office/drawing/2014/main" id="{7DA8901D-ACFE-41DE-8E92-09C19263850E}"/>
                </a:ext>
              </a:extLst>
            </p:cNvPr>
            <p:cNvGrpSpPr/>
            <p:nvPr/>
          </p:nvGrpSpPr>
          <p:grpSpPr>
            <a:xfrm>
              <a:off x="9289911" y="3598110"/>
              <a:ext cx="886083" cy="1577114"/>
              <a:chOff x="5429256" y="2247889"/>
              <a:chExt cx="1325619" cy="2359432"/>
            </a:xfrm>
            <a:solidFill>
              <a:schemeClr val="bg1">
                <a:lumMod val="95000"/>
              </a:schemeClr>
            </a:solidFill>
          </p:grpSpPr>
          <p:sp>
            <p:nvSpPr>
              <p:cNvPr id="45" name="Freeform 48">
                <a:extLst>
                  <a:ext uri="{FF2B5EF4-FFF2-40B4-BE49-F238E27FC236}">
                    <a16:creationId xmlns:a16="http://schemas.microsoft.com/office/drawing/2014/main" id="{E3CE7AE3-66F5-4DAF-9FD0-C4B28897263D}"/>
                  </a:ext>
                </a:extLst>
              </p:cNvPr>
              <p:cNvSpPr/>
              <p:nvPr/>
            </p:nvSpPr>
            <p:spPr>
              <a:xfrm>
                <a:off x="5698604" y="3544319"/>
                <a:ext cx="282809" cy="544047"/>
              </a:xfrm>
              <a:custGeom>
                <a:avLst/>
                <a:gdLst>
                  <a:gd name="connsiteX0" fmla="*/ 44102 w 282809"/>
                  <a:gd name="connsiteY0" fmla="*/ 50993 h 544047"/>
                  <a:gd name="connsiteX1" fmla="*/ 88988 w 282809"/>
                  <a:gd name="connsiteY1" fmla="*/ 55042 h 544047"/>
                  <a:gd name="connsiteX2" fmla="*/ 226227 w 282809"/>
                  <a:gd name="connsiteY2" fmla="*/ 501725 h 544047"/>
                  <a:gd name="connsiteX3" fmla="*/ 151218 w 282809"/>
                  <a:gd name="connsiteY3" fmla="*/ 472039 h 544047"/>
                  <a:gd name="connsiteX4" fmla="*/ 95060 w 282809"/>
                  <a:gd name="connsiteY4" fmla="*/ 357302 h 544047"/>
                  <a:gd name="connsiteX5" fmla="*/ 44102 w 282809"/>
                  <a:gd name="connsiteY5" fmla="*/ 50993 h 544047"/>
                  <a:gd name="connsiteX6" fmla="*/ 121095 w 282809"/>
                  <a:gd name="connsiteY6" fmla="*/ 501288 h 544047"/>
                  <a:gd name="connsiteX7" fmla="*/ 218488 w 282809"/>
                  <a:gd name="connsiteY7" fmla="*/ 544111 h 544047"/>
                  <a:gd name="connsiteX8" fmla="*/ 273217 w 282809"/>
                  <a:gd name="connsiteY8" fmla="*/ 528395 h 544047"/>
                  <a:gd name="connsiteX9" fmla="*/ 282623 w 282809"/>
                  <a:gd name="connsiteY9" fmla="*/ 513472 h 544047"/>
                  <a:gd name="connsiteX10" fmla="*/ 277266 w 282809"/>
                  <a:gd name="connsiteY10" fmla="*/ 496724 h 544047"/>
                  <a:gd name="connsiteX11" fmla="*/ 134073 w 282809"/>
                  <a:gd name="connsiteY11" fmla="*/ 30674 h 544047"/>
                  <a:gd name="connsiteX12" fmla="*/ 126215 w 282809"/>
                  <a:gd name="connsiteY12" fmla="*/ 11147 h 544047"/>
                  <a:gd name="connsiteX13" fmla="*/ 105379 w 282809"/>
                  <a:gd name="connsiteY13" fmla="*/ 8250 h 544047"/>
                  <a:gd name="connsiteX14" fmla="*/ 38029 w 282809"/>
                  <a:gd name="connsiteY14" fmla="*/ 3051 h 544047"/>
                  <a:gd name="connsiteX15" fmla="*/ 18582 w 282809"/>
                  <a:gd name="connsiteY15" fmla="*/ 1940 h 544047"/>
                  <a:gd name="connsiteX16" fmla="*/ 6597 w 282809"/>
                  <a:gd name="connsiteY16" fmla="*/ 17299 h 544047"/>
                  <a:gd name="connsiteX17" fmla="*/ 55055 w 282809"/>
                  <a:gd name="connsiteY17" fmla="*/ 369843 h 544047"/>
                  <a:gd name="connsiteX18" fmla="*/ 121095 w 282809"/>
                  <a:gd name="connsiteY18" fmla="*/ 501288 h 544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2809" h="544047">
                    <a:moveTo>
                      <a:pt x="44102" y="50993"/>
                    </a:moveTo>
                    <a:cubicBezTo>
                      <a:pt x="58468" y="55121"/>
                      <a:pt x="74105" y="56510"/>
                      <a:pt x="88988" y="55042"/>
                    </a:cubicBezTo>
                    <a:cubicBezTo>
                      <a:pt x="74423" y="214744"/>
                      <a:pt x="124508" y="377781"/>
                      <a:pt x="226227" y="501725"/>
                    </a:cubicBezTo>
                    <a:cubicBezTo>
                      <a:pt x="201304" y="504622"/>
                      <a:pt x="171260" y="492756"/>
                      <a:pt x="151218" y="472039"/>
                    </a:cubicBezTo>
                    <a:cubicBezTo>
                      <a:pt x="123556" y="443622"/>
                      <a:pt x="109983" y="404927"/>
                      <a:pt x="95060" y="357302"/>
                    </a:cubicBezTo>
                    <a:cubicBezTo>
                      <a:pt x="60929" y="248320"/>
                      <a:pt x="33505" y="149260"/>
                      <a:pt x="44102" y="50993"/>
                    </a:cubicBezTo>
                    <a:close/>
                    <a:moveTo>
                      <a:pt x="121095" y="501288"/>
                    </a:moveTo>
                    <a:cubicBezTo>
                      <a:pt x="147130" y="528117"/>
                      <a:pt x="183563" y="544111"/>
                      <a:pt x="218488" y="544111"/>
                    </a:cubicBezTo>
                    <a:cubicBezTo>
                      <a:pt x="238531" y="544111"/>
                      <a:pt x="257462" y="538674"/>
                      <a:pt x="273217" y="528395"/>
                    </a:cubicBezTo>
                    <a:cubicBezTo>
                      <a:pt x="278377" y="525061"/>
                      <a:pt x="281830" y="519584"/>
                      <a:pt x="282623" y="513472"/>
                    </a:cubicBezTo>
                    <a:cubicBezTo>
                      <a:pt x="283378" y="507400"/>
                      <a:pt x="281472" y="501249"/>
                      <a:pt x="277266" y="496724"/>
                    </a:cubicBezTo>
                    <a:cubicBezTo>
                      <a:pt x="163600" y="371907"/>
                      <a:pt x="110062" y="197758"/>
                      <a:pt x="134073" y="30674"/>
                    </a:cubicBezTo>
                    <a:cubicBezTo>
                      <a:pt x="135145" y="23212"/>
                      <a:pt x="132168" y="15751"/>
                      <a:pt x="126215" y="11147"/>
                    </a:cubicBezTo>
                    <a:cubicBezTo>
                      <a:pt x="120301" y="6504"/>
                      <a:pt x="112404" y="5393"/>
                      <a:pt x="105379" y="8250"/>
                    </a:cubicBezTo>
                    <a:cubicBezTo>
                      <a:pt x="84225" y="16862"/>
                      <a:pt x="57595" y="14759"/>
                      <a:pt x="38029" y="3051"/>
                    </a:cubicBezTo>
                    <a:cubicBezTo>
                      <a:pt x="32155" y="-481"/>
                      <a:pt x="24853" y="-918"/>
                      <a:pt x="18582" y="1940"/>
                    </a:cubicBezTo>
                    <a:cubicBezTo>
                      <a:pt x="12312" y="4757"/>
                      <a:pt x="7827" y="10552"/>
                      <a:pt x="6597" y="17299"/>
                    </a:cubicBezTo>
                    <a:cubicBezTo>
                      <a:pt x="-14279" y="133464"/>
                      <a:pt x="17590" y="250344"/>
                      <a:pt x="55055" y="369843"/>
                    </a:cubicBezTo>
                    <a:cubicBezTo>
                      <a:pt x="68073" y="411555"/>
                      <a:pt x="84345" y="463387"/>
                      <a:pt x="121095" y="501288"/>
                    </a:cubicBezTo>
                    <a:close/>
                  </a:path>
                </a:pathLst>
              </a:custGeom>
              <a:grpFill/>
              <a:ln w="39688" cap="flat">
                <a:noFill/>
                <a:prstDash val="solid"/>
                <a:round/>
              </a:ln>
            </p:spPr>
            <p:txBody>
              <a:bodyPr rtlCol="0" anchor="ctr"/>
              <a:lstStyle/>
              <a:p>
                <a:endParaRPr lang="en-LT"/>
              </a:p>
            </p:txBody>
          </p:sp>
          <p:sp>
            <p:nvSpPr>
              <p:cNvPr id="46" name="Freeform 49">
                <a:extLst>
                  <a:ext uri="{FF2B5EF4-FFF2-40B4-BE49-F238E27FC236}">
                    <a16:creationId xmlns:a16="http://schemas.microsoft.com/office/drawing/2014/main" id="{773F1040-DF9D-4A06-8C38-93B95D4B95BD}"/>
                  </a:ext>
                </a:extLst>
              </p:cNvPr>
              <p:cNvSpPr/>
              <p:nvPr/>
            </p:nvSpPr>
            <p:spPr>
              <a:xfrm>
                <a:off x="5429256" y="3190991"/>
                <a:ext cx="1325619" cy="1416330"/>
              </a:xfrm>
              <a:custGeom>
                <a:avLst/>
                <a:gdLst>
                  <a:gd name="connsiteX0" fmla="*/ 298468 w 1325619"/>
                  <a:gd name="connsiteY0" fmla="*/ 855377 h 1416330"/>
                  <a:gd name="connsiteX1" fmla="*/ 304977 w 1325619"/>
                  <a:gd name="connsiteY1" fmla="*/ 870537 h 1416330"/>
                  <a:gd name="connsiteX2" fmla="*/ 241596 w 1325619"/>
                  <a:gd name="connsiteY2" fmla="*/ 1101162 h 1416330"/>
                  <a:gd name="connsiteX3" fmla="*/ 690859 w 1325619"/>
                  <a:gd name="connsiteY3" fmla="*/ 1259872 h 1416330"/>
                  <a:gd name="connsiteX4" fmla="*/ 1090473 w 1325619"/>
                  <a:gd name="connsiteY4" fmla="*/ 1110290 h 1416330"/>
                  <a:gd name="connsiteX5" fmla="*/ 979030 w 1325619"/>
                  <a:gd name="connsiteY5" fmla="*/ 885896 h 1416330"/>
                  <a:gd name="connsiteX6" fmla="*/ 1000382 w 1325619"/>
                  <a:gd name="connsiteY6" fmla="*/ 810411 h 1416330"/>
                  <a:gd name="connsiteX7" fmla="*/ 1011415 w 1325619"/>
                  <a:gd name="connsiteY7" fmla="*/ 813030 h 1416330"/>
                  <a:gd name="connsiteX8" fmla="*/ 1124167 w 1325619"/>
                  <a:gd name="connsiteY8" fmla="*/ 1255784 h 1416330"/>
                  <a:gd name="connsiteX9" fmla="*/ 614500 w 1325619"/>
                  <a:gd name="connsiteY9" fmla="*/ 1372227 h 1416330"/>
                  <a:gd name="connsiteX10" fmla="*/ 104674 w 1325619"/>
                  <a:gd name="connsiteY10" fmla="*/ 1234432 h 1416330"/>
                  <a:gd name="connsiteX11" fmla="*/ 298468 w 1325619"/>
                  <a:gd name="connsiteY11" fmla="*/ 855377 h 1416330"/>
                  <a:gd name="connsiteX12" fmla="*/ 361095 w 1325619"/>
                  <a:gd name="connsiteY12" fmla="*/ 969478 h 1416330"/>
                  <a:gd name="connsiteX13" fmla="*/ 408561 w 1325619"/>
                  <a:gd name="connsiteY13" fmla="*/ 1005793 h 1416330"/>
                  <a:gd name="connsiteX14" fmla="*/ 531593 w 1325619"/>
                  <a:gd name="connsiteY14" fmla="*/ 1038058 h 1416330"/>
                  <a:gd name="connsiteX15" fmla="*/ 692248 w 1325619"/>
                  <a:gd name="connsiteY15" fmla="*/ 1047623 h 1416330"/>
                  <a:gd name="connsiteX16" fmla="*/ 769837 w 1325619"/>
                  <a:gd name="connsiteY16" fmla="*/ 1045361 h 1416330"/>
                  <a:gd name="connsiteX17" fmla="*/ 922951 w 1325619"/>
                  <a:gd name="connsiteY17" fmla="*/ 1000514 h 1416330"/>
                  <a:gd name="connsiteX18" fmla="*/ 799523 w 1325619"/>
                  <a:gd name="connsiteY18" fmla="*/ 1077865 h 1416330"/>
                  <a:gd name="connsiteX19" fmla="*/ 553818 w 1325619"/>
                  <a:gd name="connsiteY19" fmla="*/ 1078738 h 1416330"/>
                  <a:gd name="connsiteX20" fmla="*/ 542705 w 1325619"/>
                  <a:gd name="connsiteY20" fmla="*/ 1077349 h 1416330"/>
                  <a:gd name="connsiteX21" fmla="*/ 361095 w 1325619"/>
                  <a:gd name="connsiteY21" fmla="*/ 969478 h 1416330"/>
                  <a:gd name="connsiteX22" fmla="*/ 323273 w 1325619"/>
                  <a:gd name="connsiteY22" fmla="*/ 998847 h 1416330"/>
                  <a:gd name="connsiteX23" fmla="*/ 359944 w 1325619"/>
                  <a:gd name="connsiteY23" fmla="*/ 1054568 h 1416330"/>
                  <a:gd name="connsiteX24" fmla="*/ 537546 w 1325619"/>
                  <a:gd name="connsiteY24" fmla="*/ 1118942 h 1416330"/>
                  <a:gd name="connsiteX25" fmla="*/ 548619 w 1325619"/>
                  <a:gd name="connsiteY25" fmla="*/ 1120331 h 1416330"/>
                  <a:gd name="connsiteX26" fmla="*/ 696018 w 1325619"/>
                  <a:gd name="connsiteY26" fmla="*/ 1132515 h 1416330"/>
                  <a:gd name="connsiteX27" fmla="*/ 810914 w 1325619"/>
                  <a:gd name="connsiteY27" fmla="*/ 1118267 h 1416330"/>
                  <a:gd name="connsiteX28" fmla="*/ 970537 w 1325619"/>
                  <a:gd name="connsiteY28" fmla="*/ 911773 h 1416330"/>
                  <a:gd name="connsiteX29" fmla="*/ 1028044 w 1325619"/>
                  <a:gd name="connsiteY29" fmla="*/ 947412 h 1416330"/>
                  <a:gd name="connsiteX30" fmla="*/ 1058524 w 1325619"/>
                  <a:gd name="connsiteY30" fmla="*/ 1004364 h 1416330"/>
                  <a:gd name="connsiteX31" fmla="*/ 1020424 w 1325619"/>
                  <a:gd name="connsiteY31" fmla="*/ 1134340 h 1416330"/>
                  <a:gd name="connsiteX32" fmla="*/ 908902 w 1325619"/>
                  <a:gd name="connsiteY32" fmla="*/ 1193554 h 1416330"/>
                  <a:gd name="connsiteX33" fmla="*/ 690859 w 1325619"/>
                  <a:gd name="connsiteY33" fmla="*/ 1217922 h 1416330"/>
                  <a:gd name="connsiteX34" fmla="*/ 476268 w 1325619"/>
                  <a:gd name="connsiteY34" fmla="*/ 1189188 h 1416330"/>
                  <a:gd name="connsiteX35" fmla="*/ 355063 w 1325619"/>
                  <a:gd name="connsiteY35" fmla="*/ 1145810 h 1416330"/>
                  <a:gd name="connsiteX36" fmla="*/ 306247 w 1325619"/>
                  <a:gd name="connsiteY36" fmla="*/ 1112711 h 1416330"/>
                  <a:gd name="connsiteX37" fmla="*/ 253423 w 1325619"/>
                  <a:gd name="connsiteY37" fmla="*/ 989918 h 1416330"/>
                  <a:gd name="connsiteX38" fmla="*/ 286681 w 1325619"/>
                  <a:gd name="connsiteY38" fmla="*/ 935387 h 1416330"/>
                  <a:gd name="connsiteX39" fmla="*/ 322360 w 1325619"/>
                  <a:gd name="connsiteY39" fmla="*/ 919829 h 1416330"/>
                  <a:gd name="connsiteX40" fmla="*/ 324344 w 1325619"/>
                  <a:gd name="connsiteY40" fmla="*/ 934871 h 1416330"/>
                  <a:gd name="connsiteX41" fmla="*/ 315693 w 1325619"/>
                  <a:gd name="connsiteY41" fmla="*/ 960747 h 1416330"/>
                  <a:gd name="connsiteX42" fmla="*/ 323273 w 1325619"/>
                  <a:gd name="connsiteY42" fmla="*/ 998847 h 1416330"/>
                  <a:gd name="connsiteX43" fmla="*/ 260686 w 1325619"/>
                  <a:gd name="connsiteY43" fmla="*/ 587883 h 1416330"/>
                  <a:gd name="connsiteX44" fmla="*/ 231238 w 1325619"/>
                  <a:gd name="connsiteY44" fmla="*/ 410757 h 1416330"/>
                  <a:gd name="connsiteX45" fmla="*/ 223776 w 1325619"/>
                  <a:gd name="connsiteY45" fmla="*/ 321183 h 1416330"/>
                  <a:gd name="connsiteX46" fmla="*/ 221236 w 1325619"/>
                  <a:gd name="connsiteY46" fmla="*/ 235378 h 1416330"/>
                  <a:gd name="connsiteX47" fmla="*/ 585409 w 1325619"/>
                  <a:gd name="connsiteY47" fmla="*/ 315507 h 1416330"/>
                  <a:gd name="connsiteX48" fmla="*/ 669308 w 1325619"/>
                  <a:gd name="connsiteY48" fmla="*/ 313999 h 1416330"/>
                  <a:gd name="connsiteX49" fmla="*/ 914419 w 1325619"/>
                  <a:gd name="connsiteY49" fmla="*/ 286932 h 1416330"/>
                  <a:gd name="connsiteX50" fmla="*/ 994310 w 1325619"/>
                  <a:gd name="connsiteY50" fmla="*/ 260024 h 1416330"/>
                  <a:gd name="connsiteX51" fmla="*/ 1032489 w 1325619"/>
                  <a:gd name="connsiteY51" fmla="*/ 334795 h 1416330"/>
                  <a:gd name="connsiteX52" fmla="*/ 1011772 w 1325619"/>
                  <a:gd name="connsiteY52" fmla="*/ 530574 h 1416330"/>
                  <a:gd name="connsiteX53" fmla="*/ 959940 w 1325619"/>
                  <a:gd name="connsiteY53" fmla="*/ 801521 h 1416330"/>
                  <a:gd name="connsiteX54" fmla="*/ 911799 w 1325619"/>
                  <a:gd name="connsiteY54" fmla="*/ 938641 h 1416330"/>
                  <a:gd name="connsiteX55" fmla="*/ 822939 w 1325619"/>
                  <a:gd name="connsiteY55" fmla="*/ 990870 h 1416330"/>
                  <a:gd name="connsiteX56" fmla="*/ 717092 w 1325619"/>
                  <a:gd name="connsiteY56" fmla="*/ 1005435 h 1416330"/>
                  <a:gd name="connsiteX57" fmla="*/ 536593 w 1325619"/>
                  <a:gd name="connsiteY57" fmla="*/ 996426 h 1416330"/>
                  <a:gd name="connsiteX58" fmla="*/ 427850 w 1325619"/>
                  <a:gd name="connsiteY58" fmla="*/ 968526 h 1416330"/>
                  <a:gd name="connsiteX59" fmla="*/ 340100 w 1325619"/>
                  <a:gd name="connsiteY59" fmla="*/ 845098 h 1416330"/>
                  <a:gd name="connsiteX60" fmla="*/ 309065 w 1325619"/>
                  <a:gd name="connsiteY60" fmla="*/ 760841 h 1416330"/>
                  <a:gd name="connsiteX61" fmla="*/ 260686 w 1325619"/>
                  <a:gd name="connsiteY61" fmla="*/ 587883 h 1416330"/>
                  <a:gd name="connsiteX62" fmla="*/ 1047253 w 1325619"/>
                  <a:gd name="connsiteY62" fmla="*/ 613481 h 1416330"/>
                  <a:gd name="connsiteX63" fmla="*/ 1209496 w 1325619"/>
                  <a:gd name="connsiteY63" fmla="*/ 318841 h 1416330"/>
                  <a:gd name="connsiteX64" fmla="*/ 1068367 w 1325619"/>
                  <a:gd name="connsiteY64" fmla="*/ 290226 h 1416330"/>
                  <a:gd name="connsiteX65" fmla="*/ 1067692 w 1325619"/>
                  <a:gd name="connsiteY65" fmla="*/ 262405 h 1416330"/>
                  <a:gd name="connsiteX66" fmla="*/ 1238944 w 1325619"/>
                  <a:gd name="connsiteY66" fmla="*/ 237243 h 1416330"/>
                  <a:gd name="connsiteX67" fmla="*/ 1272956 w 1325619"/>
                  <a:gd name="connsiteY67" fmla="*/ 400280 h 1416330"/>
                  <a:gd name="connsiteX68" fmla="*/ 1186358 w 1325619"/>
                  <a:gd name="connsiteY68" fmla="*/ 542004 h 1416330"/>
                  <a:gd name="connsiteX69" fmla="*/ 1030386 w 1325619"/>
                  <a:gd name="connsiteY69" fmla="*/ 681029 h 1416330"/>
                  <a:gd name="connsiteX70" fmla="*/ 1041498 w 1325619"/>
                  <a:gd name="connsiteY70" fmla="*/ 616696 h 1416330"/>
                  <a:gd name="connsiteX71" fmla="*/ 1047253 w 1325619"/>
                  <a:gd name="connsiteY71" fmla="*/ 613481 h 1416330"/>
                  <a:gd name="connsiteX72" fmla="*/ 1063842 w 1325619"/>
                  <a:gd name="connsiteY72" fmla="*/ 375356 h 1416330"/>
                  <a:gd name="connsiteX73" fmla="*/ 1094441 w 1325619"/>
                  <a:gd name="connsiteY73" fmla="*/ 308840 h 1416330"/>
                  <a:gd name="connsiteX74" fmla="*/ 1167943 w 1325619"/>
                  <a:gd name="connsiteY74" fmla="*/ 399922 h 1416330"/>
                  <a:gd name="connsiteX75" fmla="*/ 1126072 w 1325619"/>
                  <a:gd name="connsiteY75" fmla="*/ 476242 h 1416330"/>
                  <a:gd name="connsiteX76" fmla="*/ 1050706 w 1325619"/>
                  <a:gd name="connsiteY76" fmla="*/ 554863 h 1416330"/>
                  <a:gd name="connsiteX77" fmla="*/ 1063842 w 1325619"/>
                  <a:gd name="connsiteY77" fmla="*/ 375356 h 1416330"/>
                  <a:gd name="connsiteX78" fmla="*/ 13155 w 1325619"/>
                  <a:gd name="connsiteY78" fmla="*/ 1159740 h 1416330"/>
                  <a:gd name="connsiteX79" fmla="*/ 614500 w 1325619"/>
                  <a:gd name="connsiteY79" fmla="*/ 1414177 h 1416330"/>
                  <a:gd name="connsiteX80" fmla="*/ 1251168 w 1325619"/>
                  <a:gd name="connsiteY80" fmla="*/ 1155137 h 1416330"/>
                  <a:gd name="connsiteX81" fmla="*/ 1010780 w 1325619"/>
                  <a:gd name="connsiteY81" fmla="*/ 771279 h 1416330"/>
                  <a:gd name="connsiteX82" fmla="*/ 1016932 w 1325619"/>
                  <a:gd name="connsiteY82" fmla="*/ 743577 h 1416330"/>
                  <a:gd name="connsiteX83" fmla="*/ 1029473 w 1325619"/>
                  <a:gd name="connsiteY83" fmla="*/ 738140 h 1416330"/>
                  <a:gd name="connsiteX84" fmla="*/ 1304785 w 1325619"/>
                  <a:gd name="connsiteY84" fmla="*/ 261413 h 1416330"/>
                  <a:gd name="connsiteX85" fmla="*/ 1066978 w 1325619"/>
                  <a:gd name="connsiteY85" fmla="*/ 192238 h 1416330"/>
                  <a:gd name="connsiteX86" fmla="*/ 1073169 w 1325619"/>
                  <a:gd name="connsiteY86" fmla="*/ 168108 h 1416330"/>
                  <a:gd name="connsiteX87" fmla="*/ 784244 w 1325619"/>
                  <a:gd name="connsiteY87" fmla="*/ 8286 h 1416330"/>
                  <a:gd name="connsiteX88" fmla="*/ 725784 w 1325619"/>
                  <a:gd name="connsiteY88" fmla="*/ 4317 h 1416330"/>
                  <a:gd name="connsiteX89" fmla="*/ 661649 w 1325619"/>
                  <a:gd name="connsiteY89" fmla="*/ 71 h 1416330"/>
                  <a:gd name="connsiteX90" fmla="*/ 640694 w 1325619"/>
                  <a:gd name="connsiteY90" fmla="*/ 21065 h 1416330"/>
                  <a:gd name="connsiteX91" fmla="*/ 661649 w 1325619"/>
                  <a:gd name="connsiteY91" fmla="*/ 42060 h 1416330"/>
                  <a:gd name="connsiteX92" fmla="*/ 721617 w 1325619"/>
                  <a:gd name="connsiteY92" fmla="*/ 46068 h 1416330"/>
                  <a:gd name="connsiteX93" fmla="*/ 782021 w 1325619"/>
                  <a:gd name="connsiteY93" fmla="*/ 50117 h 1416330"/>
                  <a:gd name="connsiteX94" fmla="*/ 1031457 w 1325619"/>
                  <a:gd name="connsiteY94" fmla="*/ 163861 h 1416330"/>
                  <a:gd name="connsiteX95" fmla="*/ 666292 w 1325619"/>
                  <a:gd name="connsiteY95" fmla="*/ 272089 h 1416330"/>
                  <a:gd name="connsiteX96" fmla="*/ 232230 w 1325619"/>
                  <a:gd name="connsiteY96" fmla="*/ 181879 h 1416330"/>
                  <a:gd name="connsiteX97" fmla="*/ 230404 w 1325619"/>
                  <a:gd name="connsiteY97" fmla="*/ 138223 h 1416330"/>
                  <a:gd name="connsiteX98" fmla="*/ 427215 w 1325619"/>
                  <a:gd name="connsiteY98" fmla="*/ 57578 h 1416330"/>
                  <a:gd name="connsiteX99" fmla="*/ 444638 w 1325619"/>
                  <a:gd name="connsiteY99" fmla="*/ 33567 h 1416330"/>
                  <a:gd name="connsiteX100" fmla="*/ 420626 w 1325619"/>
                  <a:gd name="connsiteY100" fmla="*/ 16104 h 1416330"/>
                  <a:gd name="connsiteX101" fmla="*/ 190240 w 1325619"/>
                  <a:gd name="connsiteY101" fmla="*/ 126039 h 1416330"/>
                  <a:gd name="connsiteX102" fmla="*/ 196749 w 1325619"/>
                  <a:gd name="connsiteY102" fmla="*/ 470567 h 1416330"/>
                  <a:gd name="connsiteX103" fmla="*/ 232071 w 1325619"/>
                  <a:gd name="connsiteY103" fmla="*/ 647811 h 1416330"/>
                  <a:gd name="connsiteX104" fmla="*/ 282990 w 1325619"/>
                  <a:gd name="connsiteY104" fmla="*/ 812752 h 1416330"/>
                  <a:gd name="connsiteX105" fmla="*/ 13155 w 1325619"/>
                  <a:gd name="connsiteY105" fmla="*/ 1159740 h 141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325619" h="1416330">
                    <a:moveTo>
                      <a:pt x="298468" y="855377"/>
                    </a:moveTo>
                    <a:cubicBezTo>
                      <a:pt x="300492" y="860496"/>
                      <a:pt x="302913" y="865418"/>
                      <a:pt x="304977" y="870537"/>
                    </a:cubicBezTo>
                    <a:cubicBezTo>
                      <a:pt x="209489" y="901375"/>
                      <a:pt x="183216" y="1013571"/>
                      <a:pt x="241596" y="1101162"/>
                    </a:cubicBezTo>
                    <a:cubicBezTo>
                      <a:pt x="329901" y="1233758"/>
                      <a:pt x="545999" y="1257649"/>
                      <a:pt x="690859" y="1259872"/>
                    </a:cubicBezTo>
                    <a:cubicBezTo>
                      <a:pt x="826034" y="1261936"/>
                      <a:pt x="1018996" y="1246934"/>
                      <a:pt x="1090473" y="1110290"/>
                    </a:cubicBezTo>
                    <a:cubicBezTo>
                      <a:pt x="1141590" y="1012698"/>
                      <a:pt x="1089441" y="893199"/>
                      <a:pt x="979030" y="885896"/>
                    </a:cubicBezTo>
                    <a:cubicBezTo>
                      <a:pt x="986690" y="860933"/>
                      <a:pt x="993715" y="835771"/>
                      <a:pt x="1000382" y="810411"/>
                    </a:cubicBezTo>
                    <a:cubicBezTo>
                      <a:pt x="1003398" y="812157"/>
                      <a:pt x="1006891" y="813387"/>
                      <a:pt x="1011415" y="813030"/>
                    </a:cubicBezTo>
                    <a:cubicBezTo>
                      <a:pt x="1275734" y="793147"/>
                      <a:pt x="1278552" y="1120609"/>
                      <a:pt x="1124167" y="1255784"/>
                    </a:cubicBezTo>
                    <a:cubicBezTo>
                      <a:pt x="987245" y="1375601"/>
                      <a:pt x="786546" y="1381475"/>
                      <a:pt x="614500" y="1372227"/>
                    </a:cubicBezTo>
                    <a:cubicBezTo>
                      <a:pt x="461584" y="1364012"/>
                      <a:pt x="219411" y="1353773"/>
                      <a:pt x="104674" y="1234432"/>
                    </a:cubicBezTo>
                    <a:cubicBezTo>
                      <a:pt x="-48480" y="1075047"/>
                      <a:pt x="97094" y="840772"/>
                      <a:pt x="298468" y="855377"/>
                    </a:cubicBezTo>
                    <a:close/>
                    <a:moveTo>
                      <a:pt x="361095" y="969478"/>
                    </a:moveTo>
                    <a:cubicBezTo>
                      <a:pt x="374470" y="983528"/>
                      <a:pt x="390067" y="996267"/>
                      <a:pt x="408561" y="1005793"/>
                    </a:cubicBezTo>
                    <a:cubicBezTo>
                      <a:pt x="447257" y="1025795"/>
                      <a:pt x="490556" y="1033137"/>
                      <a:pt x="531593" y="1038058"/>
                    </a:cubicBezTo>
                    <a:cubicBezTo>
                      <a:pt x="584774" y="1044448"/>
                      <a:pt x="638551" y="1047623"/>
                      <a:pt x="692248" y="1047623"/>
                    </a:cubicBezTo>
                    <a:cubicBezTo>
                      <a:pt x="718164" y="1047623"/>
                      <a:pt x="744040" y="1046829"/>
                      <a:pt x="769837" y="1045361"/>
                    </a:cubicBezTo>
                    <a:cubicBezTo>
                      <a:pt x="816549" y="1042662"/>
                      <a:pt x="878105" y="1034367"/>
                      <a:pt x="922951" y="1000514"/>
                    </a:cubicBezTo>
                    <a:cubicBezTo>
                      <a:pt x="900052" y="1037661"/>
                      <a:pt x="848339" y="1064133"/>
                      <a:pt x="799523" y="1077865"/>
                    </a:cubicBezTo>
                    <a:cubicBezTo>
                      <a:pt x="721934" y="1099812"/>
                      <a:pt x="636447" y="1089057"/>
                      <a:pt x="553818" y="1078738"/>
                    </a:cubicBezTo>
                    <a:lnTo>
                      <a:pt x="542705" y="1077349"/>
                    </a:lnTo>
                    <a:cubicBezTo>
                      <a:pt x="475078" y="1068935"/>
                      <a:pt x="365064" y="1043654"/>
                      <a:pt x="361095" y="969478"/>
                    </a:cubicBezTo>
                    <a:close/>
                    <a:moveTo>
                      <a:pt x="323273" y="998847"/>
                    </a:moveTo>
                    <a:cubicBezTo>
                      <a:pt x="329782" y="1020715"/>
                      <a:pt x="342958" y="1039448"/>
                      <a:pt x="359944" y="1054568"/>
                    </a:cubicBezTo>
                    <a:cubicBezTo>
                      <a:pt x="407331" y="1096796"/>
                      <a:pt x="476467" y="1111361"/>
                      <a:pt x="537546" y="1118942"/>
                    </a:cubicBezTo>
                    <a:lnTo>
                      <a:pt x="548619" y="1120331"/>
                    </a:lnTo>
                    <a:cubicBezTo>
                      <a:pt x="595331" y="1126204"/>
                      <a:pt x="645615" y="1132515"/>
                      <a:pt x="696018" y="1132515"/>
                    </a:cubicBezTo>
                    <a:cubicBezTo>
                      <a:pt x="734753" y="1132515"/>
                      <a:pt x="773568" y="1128784"/>
                      <a:pt x="810914" y="1118267"/>
                    </a:cubicBezTo>
                    <a:cubicBezTo>
                      <a:pt x="891043" y="1095685"/>
                      <a:pt x="1024274" y="1014127"/>
                      <a:pt x="970537" y="911773"/>
                    </a:cubicBezTo>
                    <a:cubicBezTo>
                      <a:pt x="1002485" y="917607"/>
                      <a:pt x="1016535" y="936260"/>
                      <a:pt x="1028044" y="947412"/>
                    </a:cubicBezTo>
                    <a:cubicBezTo>
                      <a:pt x="1044594" y="963406"/>
                      <a:pt x="1054158" y="981663"/>
                      <a:pt x="1058524" y="1004364"/>
                    </a:cubicBezTo>
                    <a:cubicBezTo>
                      <a:pt x="1067057" y="1048734"/>
                      <a:pt x="1052492" y="1102074"/>
                      <a:pt x="1020424" y="1134340"/>
                    </a:cubicBezTo>
                    <a:cubicBezTo>
                      <a:pt x="990738" y="1164146"/>
                      <a:pt x="948113" y="1181926"/>
                      <a:pt x="908902" y="1193554"/>
                    </a:cubicBezTo>
                    <a:cubicBezTo>
                      <a:pt x="839211" y="1214192"/>
                      <a:pt x="763249" y="1218914"/>
                      <a:pt x="690859" y="1217922"/>
                    </a:cubicBezTo>
                    <a:cubicBezTo>
                      <a:pt x="618746" y="1216930"/>
                      <a:pt x="546119" y="1207286"/>
                      <a:pt x="476268" y="1189188"/>
                    </a:cubicBezTo>
                    <a:cubicBezTo>
                      <a:pt x="435628" y="1178711"/>
                      <a:pt x="391853" y="1165971"/>
                      <a:pt x="355063" y="1145810"/>
                    </a:cubicBezTo>
                    <a:cubicBezTo>
                      <a:pt x="338791" y="1134777"/>
                      <a:pt x="322519" y="1123744"/>
                      <a:pt x="306247" y="1112711"/>
                    </a:cubicBezTo>
                    <a:cubicBezTo>
                      <a:pt x="270012" y="1088144"/>
                      <a:pt x="246438" y="1032740"/>
                      <a:pt x="253423" y="989918"/>
                    </a:cubicBezTo>
                    <a:cubicBezTo>
                      <a:pt x="257034" y="967851"/>
                      <a:pt x="268742" y="948682"/>
                      <a:pt x="286681" y="935387"/>
                    </a:cubicBezTo>
                    <a:cubicBezTo>
                      <a:pt x="292555" y="931021"/>
                      <a:pt x="315018" y="915344"/>
                      <a:pt x="322360" y="919829"/>
                    </a:cubicBezTo>
                    <a:cubicBezTo>
                      <a:pt x="326448" y="922330"/>
                      <a:pt x="326131" y="928203"/>
                      <a:pt x="324344" y="934871"/>
                    </a:cubicBezTo>
                    <a:cubicBezTo>
                      <a:pt x="321725" y="944475"/>
                      <a:pt x="315931" y="955707"/>
                      <a:pt x="315693" y="960747"/>
                    </a:cubicBezTo>
                    <a:cubicBezTo>
                      <a:pt x="314978" y="972336"/>
                      <a:pt x="319939" y="987616"/>
                      <a:pt x="323273" y="998847"/>
                    </a:cubicBezTo>
                    <a:close/>
                    <a:moveTo>
                      <a:pt x="260686" y="587883"/>
                    </a:moveTo>
                    <a:cubicBezTo>
                      <a:pt x="247708" y="529383"/>
                      <a:pt x="237865" y="470249"/>
                      <a:pt x="231238" y="410757"/>
                    </a:cubicBezTo>
                    <a:cubicBezTo>
                      <a:pt x="227943" y="380952"/>
                      <a:pt x="225443" y="351107"/>
                      <a:pt x="223776" y="321183"/>
                    </a:cubicBezTo>
                    <a:cubicBezTo>
                      <a:pt x="223022" y="308006"/>
                      <a:pt x="229412" y="242998"/>
                      <a:pt x="221236" y="235378"/>
                    </a:cubicBezTo>
                    <a:cubicBezTo>
                      <a:pt x="296127" y="304673"/>
                      <a:pt x="468490" y="315507"/>
                      <a:pt x="585409" y="315507"/>
                    </a:cubicBezTo>
                    <a:cubicBezTo>
                      <a:pt x="619262" y="315507"/>
                      <a:pt x="648433" y="314595"/>
                      <a:pt x="669308" y="313999"/>
                    </a:cubicBezTo>
                    <a:cubicBezTo>
                      <a:pt x="751144" y="311459"/>
                      <a:pt x="834567" y="306260"/>
                      <a:pt x="914419" y="286932"/>
                    </a:cubicBezTo>
                    <a:cubicBezTo>
                      <a:pt x="942041" y="280304"/>
                      <a:pt x="967362" y="267604"/>
                      <a:pt x="994310" y="260024"/>
                    </a:cubicBezTo>
                    <a:cubicBezTo>
                      <a:pt x="1050309" y="244308"/>
                      <a:pt x="1040585" y="299037"/>
                      <a:pt x="1032489" y="334795"/>
                    </a:cubicBezTo>
                    <a:cubicBezTo>
                      <a:pt x="1018122" y="398335"/>
                      <a:pt x="1019630" y="465606"/>
                      <a:pt x="1011772" y="530574"/>
                    </a:cubicBezTo>
                    <a:cubicBezTo>
                      <a:pt x="1000739" y="621935"/>
                      <a:pt x="983475" y="712541"/>
                      <a:pt x="959940" y="801521"/>
                    </a:cubicBezTo>
                    <a:cubicBezTo>
                      <a:pt x="947518" y="848630"/>
                      <a:pt x="937596" y="896493"/>
                      <a:pt x="911799" y="938641"/>
                    </a:cubicBezTo>
                    <a:cubicBezTo>
                      <a:pt x="890686" y="973209"/>
                      <a:pt x="859888" y="978646"/>
                      <a:pt x="822939" y="990870"/>
                    </a:cubicBezTo>
                    <a:cubicBezTo>
                      <a:pt x="788411" y="1002300"/>
                      <a:pt x="753248" y="1004761"/>
                      <a:pt x="717092" y="1005435"/>
                    </a:cubicBezTo>
                    <a:cubicBezTo>
                      <a:pt x="656847" y="1006586"/>
                      <a:pt x="596482" y="1003610"/>
                      <a:pt x="536593" y="996426"/>
                    </a:cubicBezTo>
                    <a:cubicBezTo>
                      <a:pt x="499486" y="991981"/>
                      <a:pt x="460632" y="985512"/>
                      <a:pt x="427850" y="968526"/>
                    </a:cubicBezTo>
                    <a:cubicBezTo>
                      <a:pt x="380264" y="943999"/>
                      <a:pt x="355182" y="894112"/>
                      <a:pt x="340100" y="845098"/>
                    </a:cubicBezTo>
                    <a:cubicBezTo>
                      <a:pt x="331409" y="816642"/>
                      <a:pt x="318629" y="789059"/>
                      <a:pt x="309065" y="760841"/>
                    </a:cubicBezTo>
                    <a:cubicBezTo>
                      <a:pt x="289856" y="704088"/>
                      <a:pt x="273703" y="646303"/>
                      <a:pt x="260686" y="587883"/>
                    </a:cubicBezTo>
                    <a:close/>
                    <a:moveTo>
                      <a:pt x="1047253" y="613481"/>
                    </a:moveTo>
                    <a:cubicBezTo>
                      <a:pt x="1122580" y="548592"/>
                      <a:pt x="1253390" y="434530"/>
                      <a:pt x="1209496" y="318841"/>
                    </a:cubicBezTo>
                    <a:cubicBezTo>
                      <a:pt x="1183143" y="249388"/>
                      <a:pt x="1108491" y="249229"/>
                      <a:pt x="1068367" y="290226"/>
                    </a:cubicBezTo>
                    <a:cubicBezTo>
                      <a:pt x="1068367" y="280939"/>
                      <a:pt x="1067851" y="271692"/>
                      <a:pt x="1067692" y="262405"/>
                    </a:cubicBezTo>
                    <a:cubicBezTo>
                      <a:pt x="1109602" y="188904"/>
                      <a:pt x="1166593" y="180053"/>
                      <a:pt x="1238944" y="237243"/>
                    </a:cubicBezTo>
                    <a:cubicBezTo>
                      <a:pt x="1279385" y="284749"/>
                      <a:pt x="1290696" y="339082"/>
                      <a:pt x="1272956" y="400280"/>
                    </a:cubicBezTo>
                    <a:cubicBezTo>
                      <a:pt x="1259978" y="453937"/>
                      <a:pt x="1223267" y="503071"/>
                      <a:pt x="1186358" y="542004"/>
                    </a:cubicBezTo>
                    <a:cubicBezTo>
                      <a:pt x="1138455" y="592566"/>
                      <a:pt x="1082694" y="635032"/>
                      <a:pt x="1030386" y="681029"/>
                    </a:cubicBezTo>
                    <a:cubicBezTo>
                      <a:pt x="1034553" y="659678"/>
                      <a:pt x="1038006" y="638207"/>
                      <a:pt x="1041498" y="616696"/>
                    </a:cubicBezTo>
                    <a:cubicBezTo>
                      <a:pt x="1043443" y="615862"/>
                      <a:pt x="1045387" y="615069"/>
                      <a:pt x="1047253" y="613481"/>
                    </a:cubicBezTo>
                    <a:close/>
                    <a:moveTo>
                      <a:pt x="1063842" y="375356"/>
                    </a:moveTo>
                    <a:cubicBezTo>
                      <a:pt x="1064477" y="348011"/>
                      <a:pt x="1065231" y="322691"/>
                      <a:pt x="1094441" y="308840"/>
                    </a:cubicBezTo>
                    <a:cubicBezTo>
                      <a:pt x="1155362" y="279868"/>
                      <a:pt x="1183818" y="352496"/>
                      <a:pt x="1167943" y="399922"/>
                    </a:cubicBezTo>
                    <a:cubicBezTo>
                      <a:pt x="1159529" y="428180"/>
                      <a:pt x="1143654" y="453025"/>
                      <a:pt x="1126072" y="476242"/>
                    </a:cubicBezTo>
                    <a:cubicBezTo>
                      <a:pt x="1104046" y="505333"/>
                      <a:pt x="1077892" y="530653"/>
                      <a:pt x="1050706" y="554863"/>
                    </a:cubicBezTo>
                    <a:cubicBezTo>
                      <a:pt x="1058484" y="495292"/>
                      <a:pt x="1062334" y="436038"/>
                      <a:pt x="1063842" y="375356"/>
                    </a:cubicBezTo>
                    <a:close/>
                    <a:moveTo>
                      <a:pt x="13155" y="1159740"/>
                    </a:moveTo>
                    <a:cubicBezTo>
                      <a:pt x="86140" y="1387944"/>
                      <a:pt x="417015" y="1403978"/>
                      <a:pt x="614500" y="1414177"/>
                    </a:cubicBezTo>
                    <a:cubicBezTo>
                      <a:pt x="843219" y="1426044"/>
                      <a:pt x="1146234" y="1397389"/>
                      <a:pt x="1251168" y="1155137"/>
                    </a:cubicBezTo>
                    <a:cubicBezTo>
                      <a:pt x="1328241" y="977218"/>
                      <a:pt x="1221402" y="755285"/>
                      <a:pt x="1010780" y="771279"/>
                    </a:cubicBezTo>
                    <a:cubicBezTo>
                      <a:pt x="1013003" y="762111"/>
                      <a:pt x="1014868" y="752824"/>
                      <a:pt x="1016932" y="743577"/>
                    </a:cubicBezTo>
                    <a:cubicBezTo>
                      <a:pt x="1021218" y="743299"/>
                      <a:pt x="1025544" y="741870"/>
                      <a:pt x="1029473" y="738140"/>
                    </a:cubicBezTo>
                    <a:cubicBezTo>
                      <a:pt x="1151274" y="622054"/>
                      <a:pt x="1398766" y="466320"/>
                      <a:pt x="1304785" y="261413"/>
                    </a:cubicBezTo>
                    <a:cubicBezTo>
                      <a:pt x="1259145" y="161917"/>
                      <a:pt x="1138971" y="131754"/>
                      <a:pt x="1066978" y="192238"/>
                    </a:cubicBezTo>
                    <a:cubicBezTo>
                      <a:pt x="1069994" y="184538"/>
                      <a:pt x="1072296" y="176601"/>
                      <a:pt x="1073169" y="168108"/>
                    </a:cubicBezTo>
                    <a:cubicBezTo>
                      <a:pt x="1081900" y="82700"/>
                      <a:pt x="985380" y="28963"/>
                      <a:pt x="784244" y="8286"/>
                    </a:cubicBezTo>
                    <a:cubicBezTo>
                      <a:pt x="764876" y="8286"/>
                      <a:pt x="745866" y="6381"/>
                      <a:pt x="725784" y="4317"/>
                    </a:cubicBezTo>
                    <a:cubicBezTo>
                      <a:pt x="705146" y="2293"/>
                      <a:pt x="683834" y="71"/>
                      <a:pt x="661649" y="71"/>
                    </a:cubicBezTo>
                    <a:cubicBezTo>
                      <a:pt x="650060" y="71"/>
                      <a:pt x="640694" y="9477"/>
                      <a:pt x="640694" y="21065"/>
                    </a:cubicBezTo>
                    <a:cubicBezTo>
                      <a:pt x="640694" y="32654"/>
                      <a:pt x="650060" y="42060"/>
                      <a:pt x="661649" y="42060"/>
                    </a:cubicBezTo>
                    <a:cubicBezTo>
                      <a:pt x="681691" y="42060"/>
                      <a:pt x="701059" y="44005"/>
                      <a:pt x="721617" y="46068"/>
                    </a:cubicBezTo>
                    <a:cubicBezTo>
                      <a:pt x="741818" y="48093"/>
                      <a:pt x="763685" y="49521"/>
                      <a:pt x="782021" y="50117"/>
                    </a:cubicBezTo>
                    <a:cubicBezTo>
                      <a:pt x="946169" y="67103"/>
                      <a:pt x="1037093" y="108576"/>
                      <a:pt x="1031457" y="163861"/>
                    </a:cubicBezTo>
                    <a:cubicBezTo>
                      <a:pt x="1028481" y="193150"/>
                      <a:pt x="987047" y="262247"/>
                      <a:pt x="666292" y="272089"/>
                    </a:cubicBezTo>
                    <a:cubicBezTo>
                      <a:pt x="347959" y="282209"/>
                      <a:pt x="254494" y="228472"/>
                      <a:pt x="232230" y="181879"/>
                    </a:cubicBezTo>
                    <a:cubicBezTo>
                      <a:pt x="221633" y="159734"/>
                      <a:pt x="226118" y="146359"/>
                      <a:pt x="230404" y="138223"/>
                    </a:cubicBezTo>
                    <a:cubicBezTo>
                      <a:pt x="248660" y="103457"/>
                      <a:pt x="318550" y="74802"/>
                      <a:pt x="427215" y="57578"/>
                    </a:cubicBezTo>
                    <a:cubicBezTo>
                      <a:pt x="438645" y="55713"/>
                      <a:pt x="446423" y="44997"/>
                      <a:pt x="444638" y="33567"/>
                    </a:cubicBezTo>
                    <a:cubicBezTo>
                      <a:pt x="442812" y="22137"/>
                      <a:pt x="432255" y="14517"/>
                      <a:pt x="420626" y="16104"/>
                    </a:cubicBezTo>
                    <a:cubicBezTo>
                      <a:pt x="346292" y="26304"/>
                      <a:pt x="225165" y="47974"/>
                      <a:pt x="190240" y="126039"/>
                    </a:cubicBezTo>
                    <a:cubicBezTo>
                      <a:pt x="146068" y="224742"/>
                      <a:pt x="182065" y="368847"/>
                      <a:pt x="196749" y="470567"/>
                    </a:cubicBezTo>
                    <a:cubicBezTo>
                      <a:pt x="205401" y="530217"/>
                      <a:pt x="217188" y="589431"/>
                      <a:pt x="232071" y="647811"/>
                    </a:cubicBezTo>
                    <a:cubicBezTo>
                      <a:pt x="236317" y="664480"/>
                      <a:pt x="270211" y="812475"/>
                      <a:pt x="282990" y="812752"/>
                    </a:cubicBezTo>
                    <a:cubicBezTo>
                      <a:pt x="100626" y="808546"/>
                      <a:pt x="-45543" y="976225"/>
                      <a:pt x="13155" y="1159740"/>
                    </a:cubicBezTo>
                    <a:close/>
                  </a:path>
                </a:pathLst>
              </a:custGeom>
              <a:grpFill/>
              <a:ln w="39688" cap="flat">
                <a:noFill/>
                <a:prstDash val="solid"/>
                <a:round/>
              </a:ln>
            </p:spPr>
            <p:txBody>
              <a:bodyPr rtlCol="0" anchor="ctr"/>
              <a:lstStyle/>
              <a:p>
                <a:endParaRPr lang="en-LT"/>
              </a:p>
            </p:txBody>
          </p:sp>
          <p:sp>
            <p:nvSpPr>
              <p:cNvPr id="47" name="Freeform 50">
                <a:extLst>
                  <a:ext uri="{FF2B5EF4-FFF2-40B4-BE49-F238E27FC236}">
                    <a16:creationId xmlns:a16="http://schemas.microsoft.com/office/drawing/2014/main" id="{46894018-D0E5-4549-862E-DEB9977761AD}"/>
                  </a:ext>
                </a:extLst>
              </p:cNvPr>
              <p:cNvSpPr/>
              <p:nvPr/>
            </p:nvSpPr>
            <p:spPr>
              <a:xfrm>
                <a:off x="5819802" y="2247889"/>
                <a:ext cx="394997" cy="1114173"/>
              </a:xfrm>
              <a:custGeom>
                <a:avLst/>
                <a:gdLst>
                  <a:gd name="connsiteX0" fmla="*/ 236926 w 394997"/>
                  <a:gd name="connsiteY0" fmla="*/ 668289 h 1114173"/>
                  <a:gd name="connsiteX1" fmla="*/ 218312 w 394997"/>
                  <a:gd name="connsiteY1" fmla="*/ 1037026 h 1114173"/>
                  <a:gd name="connsiteX2" fmla="*/ 120522 w 394997"/>
                  <a:gd name="connsiteY2" fmla="*/ 426790 h 1114173"/>
                  <a:gd name="connsiteX3" fmla="*/ 334875 w 394997"/>
                  <a:gd name="connsiteY3" fmla="*/ 117942 h 1114173"/>
                  <a:gd name="connsiteX4" fmla="*/ 236926 w 394997"/>
                  <a:gd name="connsiteY4" fmla="*/ 668289 h 1114173"/>
                  <a:gd name="connsiteX5" fmla="*/ 327691 w 394997"/>
                  <a:gd name="connsiteY5" fmla="*/ 507 h 1114173"/>
                  <a:gd name="connsiteX6" fmla="*/ 302093 w 394997"/>
                  <a:gd name="connsiteY6" fmla="*/ 34241 h 1114173"/>
                  <a:gd name="connsiteX7" fmla="*/ 117149 w 394997"/>
                  <a:gd name="connsiteY7" fmla="*/ 361306 h 1114173"/>
                  <a:gd name="connsiteX8" fmla="*/ 3166 w 394997"/>
                  <a:gd name="connsiteY8" fmla="*/ 623005 h 1114173"/>
                  <a:gd name="connsiteX9" fmla="*/ 221130 w 394997"/>
                  <a:gd name="connsiteY9" fmla="*/ 1099454 h 1114173"/>
                  <a:gd name="connsiteX10" fmla="*/ 232997 w 394997"/>
                  <a:gd name="connsiteY10" fmla="*/ 1106836 h 1114173"/>
                  <a:gd name="connsiteX11" fmla="*/ 279431 w 394997"/>
                  <a:gd name="connsiteY11" fmla="*/ 1107908 h 1114173"/>
                  <a:gd name="connsiteX12" fmla="*/ 242006 w 394997"/>
                  <a:gd name="connsiteY12" fmla="*/ 978765 h 1114173"/>
                  <a:gd name="connsiteX13" fmla="*/ 240815 w 394997"/>
                  <a:gd name="connsiteY13" fmla="*/ 807195 h 1114173"/>
                  <a:gd name="connsiteX14" fmla="*/ 360513 w 394997"/>
                  <a:gd name="connsiteY14" fmla="*/ 468780 h 1114173"/>
                  <a:gd name="connsiteX15" fmla="*/ 392461 w 394997"/>
                  <a:gd name="connsiteY15" fmla="*/ 205850 h 1114173"/>
                  <a:gd name="connsiteX16" fmla="*/ 327691 w 394997"/>
                  <a:gd name="connsiteY16" fmla="*/ 507 h 111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4997" h="1114173">
                    <a:moveTo>
                      <a:pt x="236926" y="668289"/>
                    </a:moveTo>
                    <a:cubicBezTo>
                      <a:pt x="192198" y="788185"/>
                      <a:pt x="169219" y="919948"/>
                      <a:pt x="218312" y="1037026"/>
                    </a:cubicBezTo>
                    <a:cubicBezTo>
                      <a:pt x="34162" y="888594"/>
                      <a:pt x="-14058" y="628840"/>
                      <a:pt x="120522" y="426790"/>
                    </a:cubicBezTo>
                    <a:cubicBezTo>
                      <a:pt x="191206" y="320706"/>
                      <a:pt x="293600" y="233790"/>
                      <a:pt x="334875" y="117942"/>
                    </a:cubicBezTo>
                    <a:cubicBezTo>
                      <a:pt x="380436" y="309077"/>
                      <a:pt x="308205" y="477313"/>
                      <a:pt x="236926" y="668289"/>
                    </a:cubicBezTo>
                    <a:close/>
                    <a:moveTo>
                      <a:pt x="327691" y="507"/>
                    </a:moveTo>
                    <a:cubicBezTo>
                      <a:pt x="313404" y="4753"/>
                      <a:pt x="304236" y="19477"/>
                      <a:pt x="302093" y="34241"/>
                    </a:cubicBezTo>
                    <a:cubicBezTo>
                      <a:pt x="281693" y="172076"/>
                      <a:pt x="202080" y="252324"/>
                      <a:pt x="117149" y="361306"/>
                    </a:cubicBezTo>
                    <a:cubicBezTo>
                      <a:pt x="56625" y="438974"/>
                      <a:pt x="15271" y="524422"/>
                      <a:pt x="3166" y="623005"/>
                    </a:cubicBezTo>
                    <a:cubicBezTo>
                      <a:pt x="-18225" y="797591"/>
                      <a:pt x="69960" y="1001982"/>
                      <a:pt x="221130" y="1099454"/>
                    </a:cubicBezTo>
                    <a:cubicBezTo>
                      <a:pt x="225020" y="1101994"/>
                      <a:pt x="228988" y="1104455"/>
                      <a:pt x="232997" y="1106836"/>
                    </a:cubicBezTo>
                    <a:cubicBezTo>
                      <a:pt x="247086" y="1115210"/>
                      <a:pt x="266096" y="1117472"/>
                      <a:pt x="279431" y="1107908"/>
                    </a:cubicBezTo>
                    <a:cubicBezTo>
                      <a:pt x="309514" y="1086278"/>
                      <a:pt x="249586" y="1007340"/>
                      <a:pt x="242006" y="978765"/>
                    </a:cubicBezTo>
                    <a:cubicBezTo>
                      <a:pt x="227123" y="922567"/>
                      <a:pt x="229584" y="863790"/>
                      <a:pt x="240815" y="807195"/>
                    </a:cubicBezTo>
                    <a:cubicBezTo>
                      <a:pt x="264152" y="689164"/>
                      <a:pt x="322452" y="582088"/>
                      <a:pt x="360513" y="468780"/>
                    </a:cubicBezTo>
                    <a:cubicBezTo>
                      <a:pt x="388850" y="384325"/>
                      <a:pt x="400597" y="294671"/>
                      <a:pt x="392461" y="205850"/>
                    </a:cubicBezTo>
                    <a:cubicBezTo>
                      <a:pt x="389366" y="172115"/>
                      <a:pt x="366625" y="-11043"/>
                      <a:pt x="327691" y="507"/>
                    </a:cubicBezTo>
                    <a:close/>
                  </a:path>
                </a:pathLst>
              </a:custGeom>
              <a:grpFill/>
              <a:ln w="39688" cap="flat">
                <a:noFill/>
                <a:prstDash val="solid"/>
                <a:round/>
              </a:ln>
            </p:spPr>
            <p:txBody>
              <a:bodyPr rtlCol="0" anchor="ctr"/>
              <a:lstStyle/>
              <a:p>
                <a:endParaRPr lang="en-LT"/>
              </a:p>
            </p:txBody>
          </p:sp>
          <p:sp>
            <p:nvSpPr>
              <p:cNvPr id="48" name="Freeform 51">
                <a:extLst>
                  <a:ext uri="{FF2B5EF4-FFF2-40B4-BE49-F238E27FC236}">
                    <a16:creationId xmlns:a16="http://schemas.microsoft.com/office/drawing/2014/main" id="{7DDD451B-C724-4722-9EFA-AEDF731E082B}"/>
                  </a:ext>
                </a:extLst>
              </p:cNvPr>
              <p:cNvSpPr/>
              <p:nvPr/>
            </p:nvSpPr>
            <p:spPr>
              <a:xfrm>
                <a:off x="6070157" y="2642622"/>
                <a:ext cx="252150" cy="512904"/>
              </a:xfrm>
              <a:custGeom>
                <a:avLst/>
                <a:gdLst>
                  <a:gd name="connsiteX0" fmla="*/ 203200 w 252150"/>
                  <a:gd name="connsiteY0" fmla="*/ 112075 h 512904"/>
                  <a:gd name="connsiteX1" fmla="*/ 49728 w 252150"/>
                  <a:gd name="connsiteY1" fmla="*/ 460532 h 512904"/>
                  <a:gd name="connsiteX2" fmla="*/ 203200 w 252150"/>
                  <a:gd name="connsiteY2" fmla="*/ 112075 h 512904"/>
                  <a:gd name="connsiteX3" fmla="*/ 5080 w 252150"/>
                  <a:gd name="connsiteY3" fmla="*/ 450293 h 512904"/>
                  <a:gd name="connsiteX4" fmla="*/ 39211 w 252150"/>
                  <a:gd name="connsiteY4" fmla="*/ 499267 h 512904"/>
                  <a:gd name="connsiteX5" fmla="*/ 79255 w 252150"/>
                  <a:gd name="connsiteY5" fmla="*/ 510380 h 512904"/>
                  <a:gd name="connsiteX6" fmla="*/ 141208 w 252150"/>
                  <a:gd name="connsiteY6" fmla="*/ 367663 h 512904"/>
                  <a:gd name="connsiteX7" fmla="*/ 234077 w 252150"/>
                  <a:gd name="connsiteY7" fmla="*/ 228003 h 512904"/>
                  <a:gd name="connsiteX8" fmla="*/ 227012 w 252150"/>
                  <a:gd name="connsiteY8" fmla="*/ 21231 h 512904"/>
                  <a:gd name="connsiteX9" fmla="*/ 182007 w 252150"/>
                  <a:gd name="connsiteY9" fmla="*/ 45916 h 512904"/>
                  <a:gd name="connsiteX10" fmla="*/ 120888 w 252150"/>
                  <a:gd name="connsiteY10" fmla="*/ 160534 h 512904"/>
                  <a:gd name="connsiteX11" fmla="*/ 56594 w 252150"/>
                  <a:gd name="connsiteY11" fmla="*/ 259912 h 512904"/>
                  <a:gd name="connsiteX12" fmla="*/ 5080 w 252150"/>
                  <a:gd name="connsiteY12" fmla="*/ 450293 h 51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2150" h="512904">
                    <a:moveTo>
                      <a:pt x="203200" y="112075"/>
                    </a:moveTo>
                    <a:cubicBezTo>
                      <a:pt x="222924" y="248918"/>
                      <a:pt x="80764" y="331786"/>
                      <a:pt x="49728" y="460532"/>
                    </a:cubicBezTo>
                    <a:cubicBezTo>
                      <a:pt x="29567" y="333969"/>
                      <a:pt x="146288" y="227328"/>
                      <a:pt x="203200" y="112075"/>
                    </a:cubicBezTo>
                    <a:close/>
                    <a:moveTo>
                      <a:pt x="5080" y="450293"/>
                    </a:moveTo>
                    <a:cubicBezTo>
                      <a:pt x="8929" y="462874"/>
                      <a:pt x="22661" y="484980"/>
                      <a:pt x="39211" y="499267"/>
                    </a:cubicBezTo>
                    <a:cubicBezTo>
                      <a:pt x="51990" y="510340"/>
                      <a:pt x="66436" y="516730"/>
                      <a:pt x="79255" y="510380"/>
                    </a:cubicBezTo>
                    <a:cubicBezTo>
                      <a:pt x="100369" y="499942"/>
                      <a:pt x="123269" y="392468"/>
                      <a:pt x="141208" y="367663"/>
                    </a:cubicBezTo>
                    <a:cubicBezTo>
                      <a:pt x="174029" y="322340"/>
                      <a:pt x="213399" y="280946"/>
                      <a:pt x="234077" y="228003"/>
                    </a:cubicBezTo>
                    <a:cubicBezTo>
                      <a:pt x="255666" y="172718"/>
                      <a:pt x="263049" y="72031"/>
                      <a:pt x="227012" y="21231"/>
                    </a:cubicBezTo>
                    <a:cubicBezTo>
                      <a:pt x="193794" y="-25680"/>
                      <a:pt x="193238" y="15397"/>
                      <a:pt x="182007" y="45916"/>
                    </a:cubicBezTo>
                    <a:cubicBezTo>
                      <a:pt x="168275" y="83302"/>
                      <a:pt x="142160" y="126403"/>
                      <a:pt x="120888" y="160534"/>
                    </a:cubicBezTo>
                    <a:cubicBezTo>
                      <a:pt x="100012" y="193991"/>
                      <a:pt x="77509" y="226495"/>
                      <a:pt x="56594" y="259912"/>
                    </a:cubicBezTo>
                    <a:cubicBezTo>
                      <a:pt x="24447" y="311188"/>
                      <a:pt x="-13971" y="388182"/>
                      <a:pt x="5080" y="450293"/>
                    </a:cubicBezTo>
                    <a:close/>
                  </a:path>
                </a:pathLst>
              </a:custGeom>
              <a:grpFill/>
              <a:ln w="39688" cap="flat">
                <a:noFill/>
                <a:prstDash val="solid"/>
                <a:round/>
              </a:ln>
            </p:spPr>
            <p:txBody>
              <a:bodyPr rtlCol="0" anchor="ctr"/>
              <a:lstStyle/>
              <a:p>
                <a:endParaRPr lang="en-LT"/>
              </a:p>
            </p:txBody>
          </p:sp>
          <p:sp>
            <p:nvSpPr>
              <p:cNvPr id="49" name="Freeform 52">
                <a:extLst>
                  <a:ext uri="{FF2B5EF4-FFF2-40B4-BE49-F238E27FC236}">
                    <a16:creationId xmlns:a16="http://schemas.microsoft.com/office/drawing/2014/main" id="{BE8ECE28-B0E8-48B3-A825-E17162BD525E}"/>
                  </a:ext>
                </a:extLst>
              </p:cNvPr>
              <p:cNvSpPr/>
              <p:nvPr/>
            </p:nvSpPr>
            <p:spPr>
              <a:xfrm>
                <a:off x="5730990" y="3275193"/>
                <a:ext cx="644030" cy="181705"/>
              </a:xfrm>
              <a:custGeom>
                <a:avLst/>
                <a:gdLst>
                  <a:gd name="connsiteX0" fmla="*/ 54357 w 644030"/>
                  <a:gd name="connsiteY0" fmla="*/ 41795 h 181705"/>
                  <a:gd name="connsiteX1" fmla="*/ 72851 w 644030"/>
                  <a:gd name="connsiteY1" fmla="*/ 18617 h 181705"/>
                  <a:gd name="connsiteX2" fmla="*/ 49714 w 644030"/>
                  <a:gd name="connsiteY2" fmla="*/ 123 h 181705"/>
                  <a:gd name="connsiteX3" fmla="*/ 6692 w 644030"/>
                  <a:gd name="connsiteY3" fmla="*/ 32548 h 181705"/>
                  <a:gd name="connsiteX4" fmla="*/ 11376 w 644030"/>
                  <a:gd name="connsiteY4" fmla="*/ 103112 h 181705"/>
                  <a:gd name="connsiteX5" fmla="*/ 100117 w 644030"/>
                  <a:gd name="connsiteY5" fmla="*/ 153476 h 181705"/>
                  <a:gd name="connsiteX6" fmla="*/ 338440 w 644030"/>
                  <a:gd name="connsiteY6" fmla="*/ 181733 h 181705"/>
                  <a:gd name="connsiteX7" fmla="*/ 523980 w 644030"/>
                  <a:gd name="connsiteY7" fmla="*/ 164628 h 181705"/>
                  <a:gd name="connsiteX8" fmla="*/ 642407 w 644030"/>
                  <a:gd name="connsiteY8" fmla="*/ 91166 h 181705"/>
                  <a:gd name="connsiteX9" fmla="*/ 631136 w 644030"/>
                  <a:gd name="connsiteY9" fmla="*/ 63782 h 181705"/>
                  <a:gd name="connsiteX10" fmla="*/ 603712 w 644030"/>
                  <a:gd name="connsiteY10" fmla="*/ 75053 h 181705"/>
                  <a:gd name="connsiteX11" fmla="*/ 516241 w 644030"/>
                  <a:gd name="connsiteY11" fmla="*/ 123393 h 181705"/>
                  <a:gd name="connsiteX12" fmla="*/ 109999 w 644030"/>
                  <a:gd name="connsiteY12" fmla="*/ 112677 h 181705"/>
                  <a:gd name="connsiteX13" fmla="*/ 46221 w 644030"/>
                  <a:gd name="connsiteY13" fmla="*/ 79776 h 181705"/>
                  <a:gd name="connsiteX14" fmla="*/ 44713 w 644030"/>
                  <a:gd name="connsiteY14" fmla="*/ 50249 h 181705"/>
                  <a:gd name="connsiteX15" fmla="*/ 54357 w 644030"/>
                  <a:gd name="connsiteY15" fmla="*/ 41795 h 181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4030" h="181705">
                    <a:moveTo>
                      <a:pt x="54357" y="41795"/>
                    </a:moveTo>
                    <a:cubicBezTo>
                      <a:pt x="65867" y="40565"/>
                      <a:pt x="74161" y="30167"/>
                      <a:pt x="72851" y="18617"/>
                    </a:cubicBezTo>
                    <a:cubicBezTo>
                      <a:pt x="71582" y="7148"/>
                      <a:pt x="61541" y="-948"/>
                      <a:pt x="49714" y="123"/>
                    </a:cubicBezTo>
                    <a:cubicBezTo>
                      <a:pt x="30981" y="2187"/>
                      <a:pt x="15305" y="14014"/>
                      <a:pt x="6692" y="32548"/>
                    </a:cubicBezTo>
                    <a:cubicBezTo>
                      <a:pt x="-3745" y="54971"/>
                      <a:pt x="-1840" y="83308"/>
                      <a:pt x="11376" y="103112"/>
                    </a:cubicBezTo>
                    <a:cubicBezTo>
                      <a:pt x="31577" y="133315"/>
                      <a:pt x="65986" y="145141"/>
                      <a:pt x="100117" y="153476"/>
                    </a:cubicBezTo>
                    <a:cubicBezTo>
                      <a:pt x="177746" y="172327"/>
                      <a:pt x="258073" y="181733"/>
                      <a:pt x="338440" y="181733"/>
                    </a:cubicBezTo>
                    <a:cubicBezTo>
                      <a:pt x="400790" y="181733"/>
                      <a:pt x="463020" y="176058"/>
                      <a:pt x="523980" y="164628"/>
                    </a:cubicBezTo>
                    <a:cubicBezTo>
                      <a:pt x="564858" y="156929"/>
                      <a:pt x="621651" y="140935"/>
                      <a:pt x="642407" y="91166"/>
                    </a:cubicBezTo>
                    <a:cubicBezTo>
                      <a:pt x="646852" y="80530"/>
                      <a:pt x="641812" y="68227"/>
                      <a:pt x="631136" y="63782"/>
                    </a:cubicBezTo>
                    <a:cubicBezTo>
                      <a:pt x="620540" y="59297"/>
                      <a:pt x="608197" y="64258"/>
                      <a:pt x="603712" y="75053"/>
                    </a:cubicBezTo>
                    <a:cubicBezTo>
                      <a:pt x="593830" y="98667"/>
                      <a:pt x="566049" y="114027"/>
                      <a:pt x="516241" y="123393"/>
                    </a:cubicBezTo>
                    <a:cubicBezTo>
                      <a:pt x="382653" y="148436"/>
                      <a:pt x="242198" y="144784"/>
                      <a:pt x="109999" y="112677"/>
                    </a:cubicBezTo>
                    <a:cubicBezTo>
                      <a:pt x="84123" y="106407"/>
                      <a:pt x="58485" y="98033"/>
                      <a:pt x="46221" y="79776"/>
                    </a:cubicBezTo>
                    <a:cubicBezTo>
                      <a:pt x="41102" y="72077"/>
                      <a:pt x="40427" y="59377"/>
                      <a:pt x="44713" y="50249"/>
                    </a:cubicBezTo>
                    <a:cubicBezTo>
                      <a:pt x="47094" y="45089"/>
                      <a:pt x="50349" y="42271"/>
                      <a:pt x="54357" y="41795"/>
                    </a:cubicBezTo>
                    <a:close/>
                  </a:path>
                </a:pathLst>
              </a:custGeom>
              <a:grpFill/>
              <a:ln w="39688" cap="flat">
                <a:noFill/>
                <a:prstDash val="solid"/>
                <a:round/>
              </a:ln>
            </p:spPr>
            <p:txBody>
              <a:bodyPr rtlCol="0" anchor="ctr"/>
              <a:lstStyle/>
              <a:p>
                <a:endParaRPr lang="en-LT"/>
              </a:p>
            </p:txBody>
          </p:sp>
        </p:grpSp>
        <p:sp>
          <p:nvSpPr>
            <p:cNvPr id="50" name="TextBox 49">
              <a:extLst>
                <a:ext uri="{FF2B5EF4-FFF2-40B4-BE49-F238E27FC236}">
                  <a16:creationId xmlns:a16="http://schemas.microsoft.com/office/drawing/2014/main" id="{8E5E5996-6894-453C-A888-31D1F82C8A1E}"/>
                </a:ext>
              </a:extLst>
            </p:cNvPr>
            <p:cNvSpPr txBox="1"/>
            <p:nvPr/>
          </p:nvSpPr>
          <p:spPr>
            <a:xfrm>
              <a:off x="5121397" y="332328"/>
              <a:ext cx="2592376" cy="461665"/>
            </a:xfrm>
            <a:prstGeom prst="rect">
              <a:avLst/>
            </a:prstGeom>
            <a:noFill/>
          </p:spPr>
          <p:txBody>
            <a:bodyPr wrap="none" rtlCol="0">
              <a:spAutoFit/>
            </a:bodyPr>
            <a:lstStyle/>
            <a:p>
              <a:pPr algn="ctr"/>
              <a:r>
                <a:rPr lang="en-US" sz="2400" b="1" spc="300">
                  <a:solidFill>
                    <a:schemeClr val="bg1"/>
                  </a:solidFill>
                  <a:latin typeface="Montserrat" pitchFamily="2" charset="77"/>
                </a:rPr>
                <a:t>What’s Next</a:t>
              </a:r>
              <a:endParaRPr lang="en-LT" sz="2400" b="1" spc="300">
                <a:solidFill>
                  <a:schemeClr val="bg1"/>
                </a:solidFill>
                <a:latin typeface="Montserrat" pitchFamily="2" charset="77"/>
              </a:endParaRPr>
            </a:p>
          </p:txBody>
        </p:sp>
        <p:pic>
          <p:nvPicPr>
            <p:cNvPr id="51" name="Graphic 50">
              <a:extLst>
                <a:ext uri="{FF2B5EF4-FFF2-40B4-BE49-F238E27FC236}">
                  <a16:creationId xmlns:a16="http://schemas.microsoft.com/office/drawing/2014/main" id="{1F3B13E2-898E-4E33-A612-F1E105E40CB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540000">
              <a:off x="5121310" y="805282"/>
              <a:ext cx="2591704" cy="134841"/>
            </a:xfrm>
            <a:prstGeom prst="rect">
              <a:avLst/>
            </a:prstGeom>
          </p:spPr>
        </p:pic>
        <mc:AlternateContent xmlns:mc="http://schemas.openxmlformats.org/markup-compatibility/2006">
          <mc:Choice xmlns:p14="http://schemas.microsoft.com/office/powerpoint/2010/main" Requires="p14">
            <p:contentPart p14:bwMode="auto" r:id="rId8">
              <p14:nvContentPartPr>
                <p14:cNvPr id="52" name="Ink 51">
                  <a:extLst>
                    <a:ext uri="{FF2B5EF4-FFF2-40B4-BE49-F238E27FC236}">
                      <a16:creationId xmlns:a16="http://schemas.microsoft.com/office/drawing/2014/main" id="{2C1D7491-2D01-489A-B6DC-889E970D8D4B}"/>
                    </a:ext>
                  </a:extLst>
                </p14:cNvPr>
                <p14:cNvContentPartPr/>
                <p14:nvPr/>
              </p14:nvContentPartPr>
              <p14:xfrm>
                <a:off x="8542402" y="5380048"/>
                <a:ext cx="2269440" cy="59400"/>
              </p14:xfrm>
            </p:contentPart>
          </mc:Choice>
          <mc:Fallback>
            <p:pic>
              <p:nvPicPr>
                <p:cNvPr id="52" name="Ink 51">
                  <a:extLst>
                    <a:ext uri="{FF2B5EF4-FFF2-40B4-BE49-F238E27FC236}">
                      <a16:creationId xmlns:a16="http://schemas.microsoft.com/office/drawing/2014/main" id="{2C1D7491-2D01-489A-B6DC-889E970D8D4B}"/>
                    </a:ext>
                  </a:extLst>
                </p:cNvPr>
                <p:cNvPicPr/>
                <p:nvPr/>
              </p:nvPicPr>
              <p:blipFill>
                <a:blip r:embed="rId9"/>
                <a:stretch>
                  <a:fillRect/>
                </a:stretch>
              </p:blipFill>
              <p:spPr>
                <a:xfrm>
                  <a:off x="8488402" y="5271389"/>
                  <a:ext cx="2377080" cy="276355"/>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53" name="Ink 52">
                  <a:extLst>
                    <a:ext uri="{FF2B5EF4-FFF2-40B4-BE49-F238E27FC236}">
                      <a16:creationId xmlns:a16="http://schemas.microsoft.com/office/drawing/2014/main" id="{41061AA7-B82F-40DE-A28B-F5065212E7F6}"/>
                    </a:ext>
                  </a:extLst>
                </p14:cNvPr>
                <p14:cNvContentPartPr/>
                <p14:nvPr/>
              </p14:nvContentPartPr>
              <p14:xfrm>
                <a:off x="2497642" y="3011968"/>
                <a:ext cx="1546200" cy="52920"/>
              </p14:xfrm>
            </p:contentPart>
          </mc:Choice>
          <mc:Fallback>
            <p:pic>
              <p:nvPicPr>
                <p:cNvPr id="53" name="Ink 52">
                  <a:extLst>
                    <a:ext uri="{FF2B5EF4-FFF2-40B4-BE49-F238E27FC236}">
                      <a16:creationId xmlns:a16="http://schemas.microsoft.com/office/drawing/2014/main" id="{41061AA7-B82F-40DE-A28B-F5065212E7F6}"/>
                    </a:ext>
                  </a:extLst>
                </p:cNvPr>
                <p:cNvPicPr/>
                <p:nvPr/>
              </p:nvPicPr>
              <p:blipFill>
                <a:blip r:embed="rId11"/>
                <a:stretch>
                  <a:fillRect/>
                </a:stretch>
              </p:blipFill>
              <p:spPr>
                <a:xfrm>
                  <a:off x="2407642" y="2831968"/>
                  <a:ext cx="1725840" cy="41256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54" name="Ink 53">
                  <a:extLst>
                    <a:ext uri="{FF2B5EF4-FFF2-40B4-BE49-F238E27FC236}">
                      <a16:creationId xmlns:a16="http://schemas.microsoft.com/office/drawing/2014/main" id="{0D22B9C9-19E4-4A69-82DC-10F5A42053D2}"/>
                    </a:ext>
                  </a:extLst>
                </p14:cNvPr>
                <p14:cNvContentPartPr/>
                <p14:nvPr/>
              </p14:nvContentPartPr>
              <p14:xfrm>
                <a:off x="2382082" y="5436208"/>
                <a:ext cx="1811160" cy="94320"/>
              </p14:xfrm>
            </p:contentPart>
          </mc:Choice>
          <mc:Fallback>
            <p:pic>
              <p:nvPicPr>
                <p:cNvPr id="54" name="Ink 53">
                  <a:extLst>
                    <a:ext uri="{FF2B5EF4-FFF2-40B4-BE49-F238E27FC236}">
                      <a16:creationId xmlns:a16="http://schemas.microsoft.com/office/drawing/2014/main" id="{0D22B9C9-19E4-4A69-82DC-10F5A42053D2}"/>
                    </a:ext>
                  </a:extLst>
                </p:cNvPr>
                <p:cNvPicPr/>
                <p:nvPr/>
              </p:nvPicPr>
              <p:blipFill>
                <a:blip r:embed="rId13"/>
                <a:stretch>
                  <a:fillRect/>
                </a:stretch>
              </p:blipFill>
              <p:spPr>
                <a:xfrm>
                  <a:off x="2292082" y="5256208"/>
                  <a:ext cx="1990800" cy="453960"/>
                </a:xfrm>
                <a:prstGeom prst="rect">
                  <a:avLst/>
                </a:prstGeom>
              </p:spPr>
            </p:pic>
          </mc:Fallback>
        </mc:AlternateContent>
      </p:grpSp>
    </p:spTree>
    <p:extLst>
      <p:ext uri="{BB962C8B-B14F-4D97-AF65-F5344CB8AC3E}">
        <p14:creationId xmlns:p14="http://schemas.microsoft.com/office/powerpoint/2010/main" val="16536077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8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A2D15-4D68-4BF7-9421-032AE6C8852C}"/>
              </a:ext>
            </a:extLst>
          </p:cNvPr>
          <p:cNvSpPr>
            <a:spLocks noGrp="1"/>
          </p:cNvSpPr>
          <p:nvPr>
            <p:ph type="title"/>
          </p:nvPr>
        </p:nvSpPr>
        <p:spPr>
          <a:xfrm>
            <a:off x="1560512" y="749914"/>
            <a:ext cx="8421688" cy="1325563"/>
          </a:xfrm>
        </p:spPr>
        <p:txBody>
          <a:bodyPr/>
          <a:lstStyle/>
          <a:p>
            <a:r>
              <a:rPr lang="en-US"/>
              <a:t>Team</a:t>
            </a:r>
          </a:p>
        </p:txBody>
      </p:sp>
      <p:sp>
        <p:nvSpPr>
          <p:cNvPr id="23" name="Date Placeholder 22">
            <a:extLst>
              <a:ext uri="{FF2B5EF4-FFF2-40B4-BE49-F238E27FC236}">
                <a16:creationId xmlns:a16="http://schemas.microsoft.com/office/drawing/2014/main" id="{637DEDF5-3FCD-4BC2-86A5-7BE2BF01EA38}"/>
              </a:ext>
            </a:extLst>
          </p:cNvPr>
          <p:cNvSpPr>
            <a:spLocks noGrp="1"/>
          </p:cNvSpPr>
          <p:nvPr>
            <p:ph type="dt" sz="half" idx="10"/>
          </p:nvPr>
        </p:nvSpPr>
        <p:spPr>
          <a:xfrm>
            <a:off x="838200" y="6356350"/>
            <a:ext cx="2743200" cy="365125"/>
          </a:xfrm>
        </p:spPr>
        <p:txBody>
          <a:bodyPr/>
          <a:lstStyle/>
          <a:p>
            <a:r>
              <a:rPr lang="en-US"/>
              <a:t>20XX</a:t>
            </a:r>
          </a:p>
        </p:txBody>
      </p:sp>
      <p:sp>
        <p:nvSpPr>
          <p:cNvPr id="24" name="Footer Placeholder 23">
            <a:extLst>
              <a:ext uri="{FF2B5EF4-FFF2-40B4-BE49-F238E27FC236}">
                <a16:creationId xmlns:a16="http://schemas.microsoft.com/office/drawing/2014/main" id="{918C3C97-444D-4600-8553-B9C4C1F8483B}"/>
              </a:ext>
            </a:extLst>
          </p:cNvPr>
          <p:cNvSpPr>
            <a:spLocks noGrp="1"/>
          </p:cNvSpPr>
          <p:nvPr>
            <p:ph type="ftr" sz="quarter" idx="11"/>
          </p:nvPr>
        </p:nvSpPr>
        <p:spPr>
          <a:xfrm>
            <a:off x="4038600" y="6356350"/>
            <a:ext cx="4114800" cy="365125"/>
          </a:xfrm>
        </p:spPr>
        <p:txBody>
          <a:bodyPr/>
          <a:lstStyle/>
          <a:p>
            <a:r>
              <a:rPr lang="en-US"/>
              <a:t>PRESENTATION TITLE</a:t>
            </a:r>
          </a:p>
        </p:txBody>
      </p:sp>
      <p:sp>
        <p:nvSpPr>
          <p:cNvPr id="25" name="Slide Number Placeholder 24">
            <a:extLst>
              <a:ext uri="{FF2B5EF4-FFF2-40B4-BE49-F238E27FC236}">
                <a16:creationId xmlns:a16="http://schemas.microsoft.com/office/drawing/2014/main" id="{148E9129-4CC6-47BA-ACD8-2C632A8660EC}"/>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2</a:t>
            </a:fld>
            <a:endParaRPr lang="en-US"/>
          </a:p>
        </p:txBody>
      </p:sp>
      <p:sp>
        <p:nvSpPr>
          <p:cNvPr id="42" name="Text Placeholder 2">
            <a:extLst>
              <a:ext uri="{FF2B5EF4-FFF2-40B4-BE49-F238E27FC236}">
                <a16:creationId xmlns:a16="http://schemas.microsoft.com/office/drawing/2014/main" id="{718C75C8-8975-4A67-93C3-3D61B7BF49DD}"/>
              </a:ext>
            </a:extLst>
          </p:cNvPr>
          <p:cNvSpPr>
            <a:spLocks noGrp="1"/>
          </p:cNvSpPr>
          <p:nvPr>
            <p:ph type="body" idx="1"/>
          </p:nvPr>
        </p:nvSpPr>
        <p:spPr>
          <a:xfrm>
            <a:off x="1885156" y="1753300"/>
            <a:ext cx="8703469" cy="3692004"/>
          </a:xfrm>
        </p:spPr>
        <p:txBody>
          <a:bodyPr>
            <a:normAutofit/>
          </a:bodyPr>
          <a:lstStyle/>
          <a:p>
            <a:pPr marL="342900" indent="-342900" algn="l">
              <a:buClr>
                <a:schemeClr val="accent5"/>
              </a:buClr>
              <a:buFont typeface="Arial" panose="020B0604020202020204" pitchFamily="34" charset="0"/>
              <a:buChar char="•"/>
            </a:pPr>
            <a:r>
              <a:rPr lang="en-US" sz="2400"/>
              <a:t>Toma </a:t>
            </a:r>
            <a:r>
              <a:rPr lang="en-US" sz="2400" err="1"/>
              <a:t>Tomonari</a:t>
            </a:r>
            <a:r>
              <a:rPr lang="en-US" sz="2400"/>
              <a:t> – CS Senior / Leader</a:t>
            </a:r>
          </a:p>
          <a:p>
            <a:pPr marL="342900" indent="-342900" algn="l">
              <a:buClr>
                <a:schemeClr val="accent5"/>
              </a:buClr>
              <a:buFont typeface="Arial" panose="020B0604020202020204" pitchFamily="34" charset="0"/>
              <a:buChar char="•"/>
            </a:pPr>
            <a:r>
              <a:rPr lang="en-US" sz="2400"/>
              <a:t>Takeshi Yamada – CS Senior</a:t>
            </a:r>
          </a:p>
          <a:p>
            <a:pPr marL="342900" indent="-342900" algn="l">
              <a:buClr>
                <a:schemeClr val="accent5"/>
              </a:buClr>
              <a:buFont typeface="Arial" panose="020B0604020202020204" pitchFamily="34" charset="0"/>
              <a:buChar char="•"/>
            </a:pPr>
            <a:r>
              <a:rPr lang="en-US" sz="2400"/>
              <a:t>Tomohiro Nishimura CS Senior </a:t>
            </a:r>
          </a:p>
          <a:p>
            <a:endParaRPr lang="en-US"/>
          </a:p>
        </p:txBody>
      </p:sp>
    </p:spTree>
    <p:extLst>
      <p:ext uri="{BB962C8B-B14F-4D97-AF65-F5344CB8AC3E}">
        <p14:creationId xmlns:p14="http://schemas.microsoft.com/office/powerpoint/2010/main" val="2619301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984250" y="974885"/>
            <a:ext cx="5111750" cy="1204912"/>
          </a:xfrm>
        </p:spPr>
        <p:txBody>
          <a:bodyPr>
            <a:normAutofit/>
          </a:bodyPr>
          <a:lstStyle/>
          <a:p>
            <a:r>
              <a:rPr lang="en-US" sz="4000" err="1"/>
              <a:t>PROblem</a:t>
            </a:r>
            <a:endParaRPr lang="en-US" sz="4000"/>
          </a:p>
        </p:txBody>
      </p:sp>
      <p:sp>
        <p:nvSpPr>
          <p:cNvPr id="3" name="Text Placeholder 2">
            <a:extLst>
              <a:ext uri="{FF2B5EF4-FFF2-40B4-BE49-F238E27FC236}">
                <a16:creationId xmlns:a16="http://schemas.microsoft.com/office/drawing/2014/main" id="{9D5232F9-FD00-464A-9F17-619C91AEF8F3}"/>
              </a:ext>
            </a:extLst>
          </p:cNvPr>
          <p:cNvSpPr>
            <a:spLocks noGrp="1"/>
          </p:cNvSpPr>
          <p:nvPr>
            <p:ph type="body" idx="1"/>
          </p:nvPr>
        </p:nvSpPr>
        <p:spPr>
          <a:xfrm>
            <a:off x="895457" y="2817295"/>
            <a:ext cx="6662042" cy="3904180"/>
          </a:xfrm>
        </p:spPr>
        <p:txBody>
          <a:bodyPr>
            <a:normAutofit/>
          </a:bodyPr>
          <a:lstStyle/>
          <a:p>
            <a:pPr marL="285750" indent="-285750">
              <a:buFont typeface="Arial" panose="020B0604020202020204" pitchFamily="34" charset="0"/>
              <a:buChar char="•"/>
            </a:pPr>
            <a:r>
              <a:rPr lang="en-US" sz="1800"/>
              <a:t>Lack of sufficient info and images of foods or drinks on restaurant’s menu.</a:t>
            </a:r>
          </a:p>
          <a:p>
            <a:pPr marL="285750" indent="-285750">
              <a:buFont typeface="Arial" panose="020B0604020202020204" pitchFamily="34" charset="0"/>
              <a:buChar char="•"/>
            </a:pPr>
            <a:r>
              <a:rPr lang="en-US" sz="1800"/>
              <a:t>Current digital menu is pretty hard to see</a:t>
            </a:r>
          </a:p>
          <a:p>
            <a:pPr marL="285750" indent="-285750">
              <a:buFont typeface="Arial" panose="020B0604020202020204" pitchFamily="34" charset="0"/>
              <a:buChar char="•"/>
            </a:pPr>
            <a:r>
              <a:rPr lang="en-US" sz="1800"/>
              <a:t>Cost of making and managing physical restaurant’s menu for owners.</a:t>
            </a:r>
          </a:p>
        </p:txBody>
      </p:sp>
      <p:sp>
        <p:nvSpPr>
          <p:cNvPr id="4" name="Date Placeholder 3">
            <a:extLst>
              <a:ext uri="{FF2B5EF4-FFF2-40B4-BE49-F238E27FC236}">
                <a16:creationId xmlns:a16="http://schemas.microsoft.com/office/drawing/2014/main" id="{70E12647-CCB2-45E2-A9CB-A868F490497E}"/>
              </a:ext>
            </a:extLst>
          </p:cNvPr>
          <p:cNvSpPr>
            <a:spLocks noGrp="1"/>
          </p:cNvSpPr>
          <p:nvPr>
            <p:ph type="dt" sz="half" idx="10"/>
          </p:nvPr>
        </p:nvSpPr>
        <p:spPr>
          <a:xfrm>
            <a:off x="838200" y="6356350"/>
            <a:ext cx="1219200" cy="365125"/>
          </a:xfrm>
        </p:spPr>
        <p:txBody>
          <a:bodyPr/>
          <a:lstStyle/>
          <a:p>
            <a:r>
              <a:rPr lang="en-US"/>
              <a:t>20XX</a:t>
            </a:r>
          </a:p>
        </p:txBody>
      </p:sp>
      <p:sp>
        <p:nvSpPr>
          <p:cNvPr id="5" name="Footer Placeholder 4">
            <a:extLst>
              <a:ext uri="{FF2B5EF4-FFF2-40B4-BE49-F238E27FC236}">
                <a16:creationId xmlns:a16="http://schemas.microsoft.com/office/drawing/2014/main" id="{8D51ED20-04D4-4894-B0C2-9C541A61A734}"/>
              </a:ext>
            </a:extLst>
          </p:cNvPr>
          <p:cNvSpPr>
            <a:spLocks noGrp="1"/>
          </p:cNvSpPr>
          <p:nvPr>
            <p:ph type="ftr" sz="quarter" idx="11"/>
          </p:nvPr>
        </p:nvSpPr>
        <p:spPr>
          <a:xfrm>
            <a:off x="2463800" y="6356350"/>
            <a:ext cx="3479800" cy="365125"/>
          </a:xfrm>
        </p:spPr>
        <p:txBody>
          <a:bodyPr/>
          <a:lstStyle/>
          <a:p>
            <a:r>
              <a:rPr lang="en-US"/>
              <a:t>PRESENTATION TITLE</a:t>
            </a:r>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3</a:t>
            </a:fld>
            <a:endParaRPr lang="en-US"/>
          </a:p>
        </p:txBody>
      </p:sp>
    </p:spTree>
    <p:extLst>
      <p:ext uri="{BB962C8B-B14F-4D97-AF65-F5344CB8AC3E}">
        <p14:creationId xmlns:p14="http://schemas.microsoft.com/office/powerpoint/2010/main" val="3571516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8FC28-E0BD-4387-B8BE-9965D1A57FF1}"/>
              </a:ext>
            </a:extLst>
          </p:cNvPr>
          <p:cNvSpPr>
            <a:spLocks noGrp="1"/>
          </p:cNvSpPr>
          <p:nvPr>
            <p:ph type="title"/>
          </p:nvPr>
        </p:nvSpPr>
        <p:spPr>
          <a:xfrm>
            <a:off x="5476875" y="952448"/>
            <a:ext cx="5111750" cy="1204912"/>
          </a:xfrm>
        </p:spPr>
        <p:txBody>
          <a:bodyPr/>
          <a:lstStyle/>
          <a:p>
            <a:r>
              <a:rPr lang="en-US"/>
              <a:t>Solution</a:t>
            </a:r>
          </a:p>
        </p:txBody>
      </p:sp>
      <p:sp>
        <p:nvSpPr>
          <p:cNvPr id="3" name="Text Placeholder 2">
            <a:extLst>
              <a:ext uri="{FF2B5EF4-FFF2-40B4-BE49-F238E27FC236}">
                <a16:creationId xmlns:a16="http://schemas.microsoft.com/office/drawing/2014/main" id="{FED19BCA-B61F-4EA6-A1FB-CCA3BD8506FB}"/>
              </a:ext>
            </a:extLst>
          </p:cNvPr>
          <p:cNvSpPr>
            <a:spLocks noGrp="1"/>
          </p:cNvSpPr>
          <p:nvPr>
            <p:ph type="body" idx="1"/>
          </p:nvPr>
        </p:nvSpPr>
        <p:spPr>
          <a:xfrm>
            <a:off x="5476875" y="2496407"/>
            <a:ext cx="5111750" cy="2948896"/>
          </a:xfrm>
        </p:spPr>
        <p:txBody>
          <a:bodyPr>
            <a:normAutofit/>
          </a:bodyPr>
          <a:lstStyle/>
          <a:p>
            <a:pPr marL="342900" indent="-342900">
              <a:buFont typeface="Arial" panose="020B0604020202020204" pitchFamily="34" charset="0"/>
              <a:buChar char="•"/>
            </a:pPr>
            <a:r>
              <a:rPr lang="en-US" sz="2400"/>
              <a:t>Providing a web platform where restaurants’ owners make online menus accessible from customers’ smartphone via QR codes. </a:t>
            </a:r>
          </a:p>
          <a:p>
            <a:endParaRPr lang="en-US"/>
          </a:p>
        </p:txBody>
      </p:sp>
      <p:sp>
        <p:nvSpPr>
          <p:cNvPr id="4" name="Date Placeholder 3">
            <a:extLst>
              <a:ext uri="{FF2B5EF4-FFF2-40B4-BE49-F238E27FC236}">
                <a16:creationId xmlns:a16="http://schemas.microsoft.com/office/drawing/2014/main" id="{00560550-EE65-43CE-B899-F421E74287A1}"/>
              </a:ext>
            </a:extLst>
          </p:cNvPr>
          <p:cNvSpPr>
            <a:spLocks noGrp="1"/>
          </p:cNvSpPr>
          <p:nvPr>
            <p:ph type="dt" sz="half" idx="10"/>
          </p:nvPr>
        </p:nvSpPr>
        <p:spPr>
          <a:xfrm>
            <a:off x="838200" y="6356350"/>
            <a:ext cx="2743200" cy="365125"/>
          </a:xfrm>
        </p:spPr>
        <p:txBody>
          <a:bodyPr/>
          <a:lstStyle/>
          <a:p>
            <a:r>
              <a:rPr lang="en-US"/>
              <a:t>20XX</a:t>
            </a:r>
          </a:p>
        </p:txBody>
      </p:sp>
      <p:sp>
        <p:nvSpPr>
          <p:cNvPr id="5" name="Footer Placeholder 4">
            <a:extLst>
              <a:ext uri="{FF2B5EF4-FFF2-40B4-BE49-F238E27FC236}">
                <a16:creationId xmlns:a16="http://schemas.microsoft.com/office/drawing/2014/main" id="{4135E32A-1A8C-43D2-9C6E-12887B4DEDFB}"/>
              </a:ext>
            </a:extLst>
          </p:cNvPr>
          <p:cNvSpPr>
            <a:spLocks noGrp="1"/>
          </p:cNvSpPr>
          <p:nvPr>
            <p:ph type="ftr" sz="quarter" idx="11"/>
          </p:nvPr>
        </p:nvSpPr>
        <p:spPr>
          <a:xfrm>
            <a:off x="4038600" y="6356350"/>
            <a:ext cx="4114800" cy="365125"/>
          </a:xfrm>
        </p:spPr>
        <p:txBody>
          <a:bodyPr/>
          <a:lstStyle/>
          <a:p>
            <a:r>
              <a:rPr lang="en-US"/>
              <a:t>PRESENTATION TITLE</a:t>
            </a:r>
          </a:p>
        </p:txBody>
      </p:sp>
      <p:sp>
        <p:nvSpPr>
          <p:cNvPr id="6" name="Slide Number Placeholder 5">
            <a:extLst>
              <a:ext uri="{FF2B5EF4-FFF2-40B4-BE49-F238E27FC236}">
                <a16:creationId xmlns:a16="http://schemas.microsoft.com/office/drawing/2014/main" id="{7C4B8313-9270-4128-8674-3A3E42B806BC}"/>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4</a:t>
            </a:fld>
            <a:endParaRPr lang="en-US"/>
          </a:p>
        </p:txBody>
      </p:sp>
    </p:spTree>
    <p:extLst>
      <p:ext uri="{BB962C8B-B14F-4D97-AF65-F5344CB8AC3E}">
        <p14:creationId xmlns:p14="http://schemas.microsoft.com/office/powerpoint/2010/main" val="1742861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762301-F83A-4BEA-9D11-E6C99FB574A8}"/>
              </a:ext>
            </a:extLst>
          </p:cNvPr>
          <p:cNvSpPr>
            <a:spLocks noGrp="1"/>
          </p:cNvSpPr>
          <p:nvPr>
            <p:ph type="title"/>
          </p:nvPr>
        </p:nvSpPr>
        <p:spPr>
          <a:xfrm>
            <a:off x="838200" y="365125"/>
            <a:ext cx="10515600" cy="1325563"/>
          </a:xfrm>
        </p:spPr>
        <p:txBody>
          <a:bodyPr/>
          <a:lstStyle/>
          <a:p>
            <a:br>
              <a:rPr lang="en-US"/>
            </a:br>
            <a:endParaRPr lang="en-US"/>
          </a:p>
        </p:txBody>
      </p:sp>
      <p:graphicFrame>
        <p:nvGraphicFramePr>
          <p:cNvPr id="33" name="Content Placeholder 3" descr="Timeline Placeholder ">
            <a:extLst>
              <a:ext uri="{FF2B5EF4-FFF2-40B4-BE49-F238E27FC236}">
                <a16:creationId xmlns:a16="http://schemas.microsoft.com/office/drawing/2014/main" id="{7BC1F95D-CCD2-421B-B06B-706699FAAD5D}"/>
              </a:ext>
            </a:extLst>
          </p:cNvPr>
          <p:cNvGraphicFramePr>
            <a:graphicFrameLocks noGrp="1"/>
          </p:cNvGraphicFramePr>
          <p:nvPr>
            <p:ph type="dgm" sz="quarter" idx="15"/>
          </p:nvPr>
        </p:nvGraphicFramePr>
        <p:xfrm>
          <a:off x="838200" y="1300294"/>
          <a:ext cx="10515600" cy="45559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Footer Placeholder 6">
            <a:extLst>
              <a:ext uri="{FF2B5EF4-FFF2-40B4-BE49-F238E27FC236}">
                <a16:creationId xmlns:a16="http://schemas.microsoft.com/office/drawing/2014/main" id="{4E98E6AD-9D37-499C-898E-ED12AC36D31D}"/>
              </a:ext>
            </a:extLst>
          </p:cNvPr>
          <p:cNvSpPr>
            <a:spLocks noGrp="1"/>
          </p:cNvSpPr>
          <p:nvPr>
            <p:ph type="ftr" sz="quarter" idx="11"/>
          </p:nvPr>
        </p:nvSpPr>
        <p:spPr>
          <a:xfrm>
            <a:off x="4038600" y="6356350"/>
            <a:ext cx="4114800" cy="365125"/>
          </a:xfrm>
        </p:spPr>
        <p:txBody>
          <a:bodyPr/>
          <a:lstStyle/>
          <a:p>
            <a:r>
              <a:rPr lang="en-US"/>
              <a:t>PRESENTATION TITLE</a:t>
            </a:r>
          </a:p>
        </p:txBody>
      </p:sp>
      <p:sp>
        <p:nvSpPr>
          <p:cNvPr id="8" name="Slide Number Placeholder 7">
            <a:extLst>
              <a:ext uri="{FF2B5EF4-FFF2-40B4-BE49-F238E27FC236}">
                <a16:creationId xmlns:a16="http://schemas.microsoft.com/office/drawing/2014/main" id="{92908AF9-2A07-4B50-BC13-471792106EC8}"/>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5</a:t>
            </a:fld>
            <a:endParaRPr lang="en-US"/>
          </a:p>
        </p:txBody>
      </p:sp>
      <p:sp>
        <p:nvSpPr>
          <p:cNvPr id="9" name="Title 1">
            <a:extLst>
              <a:ext uri="{FF2B5EF4-FFF2-40B4-BE49-F238E27FC236}">
                <a16:creationId xmlns:a16="http://schemas.microsoft.com/office/drawing/2014/main" id="{F55FF2D7-F685-4754-8BF6-C073420E7FC4}"/>
              </a:ext>
            </a:extLst>
          </p:cNvPr>
          <p:cNvSpPr txBox="1">
            <a:spLocks/>
          </p:cNvSpPr>
          <p:nvPr/>
        </p:nvSpPr>
        <p:spPr>
          <a:xfrm>
            <a:off x="838200" y="213388"/>
            <a:ext cx="6696075" cy="123864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n-US" sz="2800" kern="1200" cap="all" spc="150" baseline="0" dirty="0">
                <a:solidFill>
                  <a:schemeClr val="tx1"/>
                </a:solidFill>
                <a:latin typeface="+mj-lt"/>
                <a:ea typeface="+mj-ea"/>
                <a:cs typeface="+mj-cs"/>
              </a:defRPr>
            </a:lvl1pPr>
          </a:lstStyle>
          <a:p>
            <a:r>
              <a:rPr lang="en-US"/>
              <a:t>Schedule and task</a:t>
            </a:r>
          </a:p>
        </p:txBody>
      </p:sp>
    </p:spTree>
    <p:extLst>
      <p:ext uri="{BB962C8B-B14F-4D97-AF65-F5344CB8AC3E}">
        <p14:creationId xmlns:p14="http://schemas.microsoft.com/office/powerpoint/2010/main" val="2896385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A0637-CCAA-425E-A57A-6205AFDC8B8C}"/>
              </a:ext>
            </a:extLst>
          </p:cNvPr>
          <p:cNvSpPr>
            <a:spLocks noGrp="1"/>
          </p:cNvSpPr>
          <p:nvPr>
            <p:ph type="title"/>
          </p:nvPr>
        </p:nvSpPr>
        <p:spPr>
          <a:xfrm>
            <a:off x="1741318" y="526653"/>
            <a:ext cx="8421688" cy="1325563"/>
          </a:xfrm>
        </p:spPr>
        <p:txBody>
          <a:bodyPr/>
          <a:lstStyle/>
          <a:p>
            <a:r>
              <a:rPr lang="en-US"/>
              <a:t>Design</a:t>
            </a:r>
          </a:p>
        </p:txBody>
      </p:sp>
      <p:sp>
        <p:nvSpPr>
          <p:cNvPr id="9" name="Date Placeholder 8">
            <a:extLst>
              <a:ext uri="{FF2B5EF4-FFF2-40B4-BE49-F238E27FC236}">
                <a16:creationId xmlns:a16="http://schemas.microsoft.com/office/drawing/2014/main" id="{B86AD343-7149-4E7C-BD28-3080F25980CF}"/>
              </a:ext>
            </a:extLst>
          </p:cNvPr>
          <p:cNvSpPr>
            <a:spLocks noGrp="1"/>
          </p:cNvSpPr>
          <p:nvPr>
            <p:ph type="dt" sz="half" idx="10"/>
          </p:nvPr>
        </p:nvSpPr>
        <p:spPr>
          <a:xfrm>
            <a:off x="838200" y="6356350"/>
            <a:ext cx="2743200" cy="365125"/>
          </a:xfrm>
        </p:spPr>
        <p:txBody>
          <a:bodyPr/>
          <a:lstStyle/>
          <a:p>
            <a:r>
              <a:rPr lang="en-US"/>
              <a:t>20XX</a:t>
            </a:r>
          </a:p>
        </p:txBody>
      </p:sp>
      <p:sp>
        <p:nvSpPr>
          <p:cNvPr id="10" name="Footer Placeholder 9">
            <a:extLst>
              <a:ext uri="{FF2B5EF4-FFF2-40B4-BE49-F238E27FC236}">
                <a16:creationId xmlns:a16="http://schemas.microsoft.com/office/drawing/2014/main" id="{A865CC01-A53B-495A-820C-BEC2680EDC42}"/>
              </a:ext>
            </a:extLst>
          </p:cNvPr>
          <p:cNvSpPr>
            <a:spLocks noGrp="1"/>
          </p:cNvSpPr>
          <p:nvPr>
            <p:ph type="ftr" sz="quarter" idx="11"/>
          </p:nvPr>
        </p:nvSpPr>
        <p:spPr>
          <a:xfrm>
            <a:off x="4038600" y="6356350"/>
            <a:ext cx="4114800" cy="365125"/>
          </a:xfrm>
        </p:spPr>
        <p:txBody>
          <a:bodyPr/>
          <a:lstStyle/>
          <a:p>
            <a:r>
              <a:rPr lang="en-US"/>
              <a:t>PRESENTATION TITLE</a:t>
            </a:r>
          </a:p>
        </p:txBody>
      </p:sp>
      <p:sp>
        <p:nvSpPr>
          <p:cNvPr id="11" name="Slide Number Placeholder 10">
            <a:extLst>
              <a:ext uri="{FF2B5EF4-FFF2-40B4-BE49-F238E27FC236}">
                <a16:creationId xmlns:a16="http://schemas.microsoft.com/office/drawing/2014/main" id="{7AE81C1E-A7C3-40CD-9C11-0C03A2221292}"/>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6</a:t>
            </a:fld>
            <a:endParaRPr lang="en-US"/>
          </a:p>
        </p:txBody>
      </p:sp>
      <p:sp>
        <p:nvSpPr>
          <p:cNvPr id="17" name="Content Placeholder 16">
            <a:extLst>
              <a:ext uri="{FF2B5EF4-FFF2-40B4-BE49-F238E27FC236}">
                <a16:creationId xmlns:a16="http://schemas.microsoft.com/office/drawing/2014/main" id="{8EB78899-4C11-4EC3-BF94-FE6E4A3AD3F1}"/>
              </a:ext>
            </a:extLst>
          </p:cNvPr>
          <p:cNvSpPr>
            <a:spLocks noGrp="1"/>
          </p:cNvSpPr>
          <p:nvPr>
            <p:ph sz="quarter" idx="4"/>
          </p:nvPr>
        </p:nvSpPr>
        <p:spPr>
          <a:xfrm>
            <a:off x="1921267" y="1852216"/>
            <a:ext cx="8421688" cy="3980257"/>
          </a:xfrm>
        </p:spPr>
        <p:txBody>
          <a:bodyPr>
            <a:normAutofit fontScale="40000" lnSpcReduction="20000"/>
          </a:bodyPr>
          <a:lstStyle/>
          <a:p>
            <a:pPr>
              <a:buClr>
                <a:schemeClr val="tx2"/>
              </a:buClr>
            </a:pPr>
            <a:r>
              <a:rPr lang="en-US" sz="9600"/>
              <a:t>Requirements</a:t>
            </a:r>
          </a:p>
          <a:p>
            <a:pPr>
              <a:buClr>
                <a:schemeClr val="tx2"/>
              </a:buClr>
            </a:pPr>
            <a:endParaRPr lang="en-US" sz="9600"/>
          </a:p>
          <a:p>
            <a:pPr marL="571500" indent="-571500">
              <a:buClr>
                <a:schemeClr val="accent5"/>
              </a:buClr>
              <a:buFont typeface="Arial" panose="020B0604020202020204" pitchFamily="34" charset="0"/>
              <a:buChar char="•"/>
            </a:pPr>
            <a:r>
              <a:rPr lang="en-US" sz="8000"/>
              <a:t>Web Application (Owner’s side)</a:t>
            </a:r>
          </a:p>
          <a:p>
            <a:pPr marL="571500" indent="-571500">
              <a:buClr>
                <a:schemeClr val="accent5"/>
              </a:buClr>
              <a:buFont typeface="Arial" panose="020B0604020202020204" pitchFamily="34" charset="0"/>
              <a:buChar char="•"/>
            </a:pPr>
            <a:r>
              <a:rPr lang="en-US" sz="8000"/>
              <a:t>Menu Viewer (Customer’s side)</a:t>
            </a:r>
          </a:p>
          <a:p>
            <a:pPr>
              <a:buClr>
                <a:schemeClr val="accent5"/>
              </a:buClr>
            </a:pPr>
            <a:endParaRPr lang="en-US" sz="3600"/>
          </a:p>
          <a:p>
            <a:pPr marL="571500" indent="-571500">
              <a:buClr>
                <a:schemeClr val="accent5"/>
              </a:buClr>
              <a:buFont typeface="Arial" panose="020B0604020202020204" pitchFamily="34" charset="0"/>
              <a:buChar char="•"/>
            </a:pPr>
            <a:endParaRPr lang="en-US" sz="3600"/>
          </a:p>
          <a:p>
            <a:pPr marL="571500" indent="-571500">
              <a:buClr>
                <a:schemeClr val="accent5"/>
              </a:buClr>
              <a:buFont typeface="Arial" panose="020B0604020202020204" pitchFamily="34" charset="0"/>
              <a:buChar char="•"/>
            </a:pPr>
            <a:endParaRPr lang="en-US" sz="3600"/>
          </a:p>
          <a:p>
            <a:pPr>
              <a:buClr>
                <a:schemeClr val="accent5"/>
              </a:buClr>
            </a:pPr>
            <a:endParaRPr lang="en-US" sz="2000"/>
          </a:p>
          <a:p>
            <a:r>
              <a:rPr lang="en-US" sz="2000"/>
              <a:t>	</a:t>
            </a:r>
          </a:p>
          <a:p>
            <a:pPr marL="342900" indent="-342900">
              <a:buFont typeface="Arial" panose="020B0604020202020204" pitchFamily="34" charset="0"/>
              <a:buChar char="•"/>
            </a:pPr>
            <a:endParaRPr lang="en-US" sz="2000"/>
          </a:p>
          <a:p>
            <a:endParaRPr lang="en-US"/>
          </a:p>
        </p:txBody>
      </p:sp>
      <p:pic>
        <p:nvPicPr>
          <p:cNvPr id="7" name="コンテンツ プレースホルダー 4" descr="白いバックグラウンドのスクリーンショット&#10;&#10;自動的に生成された説明">
            <a:extLst>
              <a:ext uri="{FF2B5EF4-FFF2-40B4-BE49-F238E27FC236}">
                <a16:creationId xmlns:a16="http://schemas.microsoft.com/office/drawing/2014/main" id="{B7FF6053-8500-AE43-A6BD-784237DBBA44}"/>
              </a:ext>
            </a:extLst>
          </p:cNvPr>
          <p:cNvPicPr>
            <a:picLocks noChangeAspect="1"/>
          </p:cNvPicPr>
          <p:nvPr/>
        </p:nvPicPr>
        <p:blipFill>
          <a:blip r:embed="rId2"/>
          <a:stretch>
            <a:fillRect/>
          </a:stretch>
        </p:blipFill>
        <p:spPr>
          <a:xfrm>
            <a:off x="8610600" y="1290309"/>
            <a:ext cx="3416433" cy="5071268"/>
          </a:xfrm>
          <a:prstGeom prst="rect">
            <a:avLst/>
          </a:prstGeom>
        </p:spPr>
      </p:pic>
    </p:spTree>
    <p:extLst>
      <p:ext uri="{BB962C8B-B14F-4D97-AF65-F5344CB8AC3E}">
        <p14:creationId xmlns:p14="http://schemas.microsoft.com/office/powerpoint/2010/main" val="1613480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2CD4-732A-43E4-BCB9-CBA2055E0AC6}"/>
              </a:ext>
            </a:extLst>
          </p:cNvPr>
          <p:cNvSpPr>
            <a:spLocks noGrp="1"/>
          </p:cNvSpPr>
          <p:nvPr>
            <p:ph type="title"/>
          </p:nvPr>
        </p:nvSpPr>
        <p:spPr>
          <a:xfrm>
            <a:off x="208850" y="285226"/>
            <a:ext cx="6696075" cy="1238644"/>
          </a:xfrm>
        </p:spPr>
        <p:txBody>
          <a:bodyPr/>
          <a:lstStyle/>
          <a:p>
            <a:r>
              <a:rPr lang="en-US"/>
              <a:t>Architecture</a:t>
            </a:r>
          </a:p>
        </p:txBody>
      </p:sp>
      <p:sp>
        <p:nvSpPr>
          <p:cNvPr id="5" name="Footer Placeholder 4">
            <a:extLst>
              <a:ext uri="{FF2B5EF4-FFF2-40B4-BE49-F238E27FC236}">
                <a16:creationId xmlns:a16="http://schemas.microsoft.com/office/drawing/2014/main" id="{3555A49C-96F4-440D-B89E-A0AE94F70108}"/>
              </a:ext>
            </a:extLst>
          </p:cNvPr>
          <p:cNvSpPr>
            <a:spLocks noGrp="1"/>
          </p:cNvSpPr>
          <p:nvPr>
            <p:ph type="ftr" sz="quarter" idx="11"/>
          </p:nvPr>
        </p:nvSpPr>
        <p:spPr>
          <a:xfrm>
            <a:off x="6743699" y="6356350"/>
            <a:ext cx="2543175" cy="365125"/>
          </a:xfrm>
        </p:spPr>
        <p:txBody>
          <a:bodyPr/>
          <a:lstStyle/>
          <a:p>
            <a:r>
              <a:rPr lang="en-US"/>
              <a:t>PRESENTATION TITLE</a:t>
            </a:r>
          </a:p>
        </p:txBody>
      </p:sp>
      <p:sp>
        <p:nvSpPr>
          <p:cNvPr id="6" name="Slide Number Placeholder 5">
            <a:extLst>
              <a:ext uri="{FF2B5EF4-FFF2-40B4-BE49-F238E27FC236}">
                <a16:creationId xmlns:a16="http://schemas.microsoft.com/office/drawing/2014/main" id="{F2A39FA3-9AE3-4689-A469-B7D2DFCCC2D9}"/>
              </a:ext>
            </a:extLst>
          </p:cNvPr>
          <p:cNvSpPr>
            <a:spLocks noGrp="1"/>
          </p:cNvSpPr>
          <p:nvPr>
            <p:ph type="sldNum" sz="quarter" idx="12"/>
          </p:nvPr>
        </p:nvSpPr>
        <p:spPr>
          <a:xfrm>
            <a:off x="9658350" y="6356350"/>
            <a:ext cx="1695450" cy="365125"/>
          </a:xfrm>
        </p:spPr>
        <p:txBody>
          <a:bodyPr/>
          <a:lstStyle/>
          <a:p>
            <a:fld id="{A49DFD55-3C28-40EF-9E31-A92D2E4017FF}" type="slidenum">
              <a:rPr lang="en-US" smtClean="0"/>
              <a:pPr/>
              <a:t>7</a:t>
            </a:fld>
            <a:endParaRPr lang="en-US"/>
          </a:p>
        </p:txBody>
      </p:sp>
      <p:pic>
        <p:nvPicPr>
          <p:cNvPr id="4" name="Picture 3" descr="Diagram&#10;&#10;Description automatically generated">
            <a:extLst>
              <a:ext uri="{FF2B5EF4-FFF2-40B4-BE49-F238E27FC236}">
                <a16:creationId xmlns:a16="http://schemas.microsoft.com/office/drawing/2014/main" id="{3396C73F-3A5C-41D2-806E-439641C8505B}"/>
              </a:ext>
            </a:extLst>
          </p:cNvPr>
          <p:cNvPicPr>
            <a:picLocks noChangeAspect="1"/>
          </p:cNvPicPr>
          <p:nvPr/>
        </p:nvPicPr>
        <p:blipFill>
          <a:blip r:embed="rId2"/>
          <a:stretch>
            <a:fillRect/>
          </a:stretch>
        </p:blipFill>
        <p:spPr>
          <a:xfrm>
            <a:off x="5225760" y="696442"/>
            <a:ext cx="6128040" cy="5144932"/>
          </a:xfrm>
          <a:prstGeom prst="rect">
            <a:avLst/>
          </a:prstGeom>
        </p:spPr>
      </p:pic>
    </p:spTree>
    <p:extLst>
      <p:ext uri="{BB962C8B-B14F-4D97-AF65-F5344CB8AC3E}">
        <p14:creationId xmlns:p14="http://schemas.microsoft.com/office/powerpoint/2010/main" val="744379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73A4C"/>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AC5B5BB-944D-44D8-B3F9-8EEE9307699B}"/>
              </a:ext>
            </a:extLst>
          </p:cNvPr>
          <p:cNvSpPr txBox="1"/>
          <p:nvPr/>
        </p:nvSpPr>
        <p:spPr>
          <a:xfrm>
            <a:off x="5044876" y="4917228"/>
            <a:ext cx="2722703" cy="738664"/>
          </a:xfrm>
          <a:prstGeom prst="rect">
            <a:avLst/>
          </a:prstGeom>
          <a:noFill/>
        </p:spPr>
        <p:txBody>
          <a:bodyPr wrap="square" rtlCol="0">
            <a:spAutoFit/>
          </a:bodyPr>
          <a:lstStyle/>
          <a:p>
            <a:pPr algn="ctr"/>
            <a:r>
              <a:rPr lang="en-US" sz="1400">
                <a:solidFill>
                  <a:srgbClr val="FFFFFF"/>
                </a:solidFill>
                <a:latin typeface="Montserrat" pitchFamily="2" charset="77"/>
              </a:rPr>
              <a:t>Once they input the menu, QR code to their menu will be automatically generated</a:t>
            </a:r>
            <a:endParaRPr lang="en-LT" sz="1400">
              <a:solidFill>
                <a:srgbClr val="FFFFFF"/>
              </a:solidFill>
              <a:latin typeface="Montserrat" pitchFamily="2" charset="77"/>
            </a:endParaRPr>
          </a:p>
        </p:txBody>
      </p:sp>
      <p:grpSp>
        <p:nvGrpSpPr>
          <p:cNvPr id="5" name="Group 4">
            <a:extLst>
              <a:ext uri="{FF2B5EF4-FFF2-40B4-BE49-F238E27FC236}">
                <a16:creationId xmlns:a16="http://schemas.microsoft.com/office/drawing/2014/main" id="{F419E649-529A-47CA-B7A1-4D53425ABB6E}"/>
              </a:ext>
            </a:extLst>
          </p:cNvPr>
          <p:cNvGrpSpPr/>
          <p:nvPr/>
        </p:nvGrpSpPr>
        <p:grpSpPr>
          <a:xfrm>
            <a:off x="5817039" y="2931784"/>
            <a:ext cx="1099524" cy="1727070"/>
            <a:chOff x="6310762" y="2800635"/>
            <a:chExt cx="1099524" cy="1727070"/>
          </a:xfrm>
        </p:grpSpPr>
        <p:pic>
          <p:nvPicPr>
            <p:cNvPr id="6" name="Graphic 5" descr="Qr Code with solid fill">
              <a:extLst>
                <a:ext uri="{FF2B5EF4-FFF2-40B4-BE49-F238E27FC236}">
                  <a16:creationId xmlns:a16="http://schemas.microsoft.com/office/drawing/2014/main" id="{B8688451-112D-4B0E-BDE7-4B2994EDBA4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99951" y="2800635"/>
              <a:ext cx="484071" cy="484071"/>
            </a:xfrm>
            <a:prstGeom prst="rect">
              <a:avLst/>
            </a:prstGeom>
          </p:spPr>
        </p:pic>
        <p:pic>
          <p:nvPicPr>
            <p:cNvPr id="7" name="Graphic 6" descr="Ui Ux with solid fill">
              <a:extLst>
                <a:ext uri="{FF2B5EF4-FFF2-40B4-BE49-F238E27FC236}">
                  <a16:creationId xmlns:a16="http://schemas.microsoft.com/office/drawing/2014/main" id="{D01725A2-B7B9-4B9C-8E32-F79D3E1A7F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49696" y="3467115"/>
              <a:ext cx="1060590" cy="1060590"/>
            </a:xfrm>
            <a:prstGeom prst="rect">
              <a:avLst/>
            </a:prstGeom>
          </p:spPr>
        </p:pic>
        <p:grpSp>
          <p:nvGrpSpPr>
            <p:cNvPr id="8" name="Graphic 43">
              <a:extLst>
                <a:ext uri="{FF2B5EF4-FFF2-40B4-BE49-F238E27FC236}">
                  <a16:creationId xmlns:a16="http://schemas.microsoft.com/office/drawing/2014/main" id="{19B0AE23-D984-41D2-A159-63300FE33F4A}"/>
                </a:ext>
              </a:extLst>
            </p:cNvPr>
            <p:cNvGrpSpPr/>
            <p:nvPr/>
          </p:nvGrpSpPr>
          <p:grpSpPr>
            <a:xfrm rot="5400000" flipH="1" flipV="1">
              <a:off x="6273166" y="3052595"/>
              <a:ext cx="592611" cy="517420"/>
              <a:chOff x="5270499" y="2952750"/>
              <a:chExt cx="1652160" cy="946643"/>
            </a:xfrm>
            <a:solidFill>
              <a:srgbClr val="FFFFFF"/>
            </a:solidFill>
          </p:grpSpPr>
          <p:sp>
            <p:nvSpPr>
              <p:cNvPr id="9" name="Freeform 82">
                <a:extLst>
                  <a:ext uri="{FF2B5EF4-FFF2-40B4-BE49-F238E27FC236}">
                    <a16:creationId xmlns:a16="http://schemas.microsoft.com/office/drawing/2014/main" id="{8339A660-E025-41D6-95AE-096920006F0E}"/>
                  </a:ext>
                </a:extLst>
              </p:cNvPr>
              <p:cNvSpPr/>
              <p:nvPr/>
            </p:nvSpPr>
            <p:spPr>
              <a:xfrm>
                <a:off x="5270499" y="2952750"/>
                <a:ext cx="1519201" cy="772908"/>
              </a:xfrm>
              <a:custGeom>
                <a:avLst/>
                <a:gdLst>
                  <a:gd name="connsiteX0" fmla="*/ 10315 w 1519201"/>
                  <a:gd name="connsiteY0" fmla="*/ 16104 h 772908"/>
                  <a:gd name="connsiteX1" fmla="*/ 30066 w 1519201"/>
                  <a:gd name="connsiteY1" fmla="*/ 13529 h 772908"/>
                  <a:gd name="connsiteX2" fmla="*/ 86285 w 1519201"/>
                  <a:gd name="connsiteY2" fmla="*/ 6858 h 772908"/>
                  <a:gd name="connsiteX3" fmla="*/ 174511 w 1519201"/>
                  <a:gd name="connsiteY3" fmla="*/ 760 h 772908"/>
                  <a:gd name="connsiteX4" fmla="*/ 228804 w 1519201"/>
                  <a:gd name="connsiteY4" fmla="*/ -97 h 772908"/>
                  <a:gd name="connsiteX5" fmla="*/ 288972 w 1519201"/>
                  <a:gd name="connsiteY5" fmla="*/ 1621 h 772908"/>
                  <a:gd name="connsiteX6" fmla="*/ 423832 w 1519201"/>
                  <a:gd name="connsiteY6" fmla="*/ 14091 h 772908"/>
                  <a:gd name="connsiteX7" fmla="*/ 572315 w 1519201"/>
                  <a:gd name="connsiteY7" fmla="*/ 42341 h 772908"/>
                  <a:gd name="connsiteX8" fmla="*/ 727508 w 1519201"/>
                  <a:gd name="connsiteY8" fmla="*/ 87953 h 772908"/>
                  <a:gd name="connsiteX9" fmla="*/ 882310 w 1519201"/>
                  <a:gd name="connsiteY9" fmla="*/ 151050 h 772908"/>
                  <a:gd name="connsiteX10" fmla="*/ 1029425 w 1519201"/>
                  <a:gd name="connsiteY10" fmla="*/ 230712 h 772908"/>
                  <a:gd name="connsiteX11" fmla="*/ 1162689 w 1519201"/>
                  <a:gd name="connsiteY11" fmla="*/ 322956 h 772908"/>
                  <a:gd name="connsiteX12" fmla="*/ 1222212 w 1519201"/>
                  <a:gd name="connsiteY12" fmla="*/ 372438 h 772908"/>
                  <a:gd name="connsiteX13" fmla="*/ 1276847 w 1519201"/>
                  <a:gd name="connsiteY13" fmla="*/ 422493 h 772908"/>
                  <a:gd name="connsiteX14" fmla="*/ 1325797 w 1519201"/>
                  <a:gd name="connsiteY14" fmla="*/ 472635 h 772908"/>
                  <a:gd name="connsiteX15" fmla="*/ 1368758 w 1519201"/>
                  <a:gd name="connsiteY15" fmla="*/ 521967 h 772908"/>
                  <a:gd name="connsiteX16" fmla="*/ 1405895 w 1519201"/>
                  <a:gd name="connsiteY16" fmla="*/ 569209 h 772908"/>
                  <a:gd name="connsiteX17" fmla="*/ 1437308 w 1519201"/>
                  <a:gd name="connsiteY17" fmla="*/ 613278 h 772908"/>
                  <a:gd name="connsiteX18" fmla="*/ 1463024 w 1519201"/>
                  <a:gd name="connsiteY18" fmla="*/ 653227 h 772908"/>
                  <a:gd name="connsiteX19" fmla="*/ 1483219 w 1519201"/>
                  <a:gd name="connsiteY19" fmla="*/ 688074 h 772908"/>
                  <a:gd name="connsiteX20" fmla="*/ 1498641 w 1519201"/>
                  <a:gd name="connsiteY20" fmla="*/ 716573 h 772908"/>
                  <a:gd name="connsiteX21" fmla="*/ 1509302 w 1519201"/>
                  <a:gd name="connsiteY21" fmla="*/ 738016 h 772908"/>
                  <a:gd name="connsiteX22" fmla="*/ 1517950 w 1519201"/>
                  <a:gd name="connsiteY22" fmla="*/ 755937 h 772908"/>
                  <a:gd name="connsiteX23" fmla="*/ 1512252 w 1519201"/>
                  <a:gd name="connsiteY23" fmla="*/ 771668 h 772908"/>
                  <a:gd name="connsiteX24" fmla="*/ 1497400 w 1519201"/>
                  <a:gd name="connsiteY24" fmla="*/ 767972 h 772908"/>
                  <a:gd name="connsiteX25" fmla="*/ 1497113 w 1519201"/>
                  <a:gd name="connsiteY25" fmla="*/ 767573 h 772908"/>
                  <a:gd name="connsiteX26" fmla="*/ 1485389 w 1519201"/>
                  <a:gd name="connsiteY26" fmla="*/ 751805 h 772908"/>
                  <a:gd name="connsiteX27" fmla="*/ 1452620 w 1519201"/>
                  <a:gd name="connsiteY27" fmla="*/ 707338 h 772908"/>
                  <a:gd name="connsiteX28" fmla="*/ 1428905 w 1519201"/>
                  <a:gd name="connsiteY28" fmla="*/ 676026 h 772908"/>
                  <a:gd name="connsiteX29" fmla="*/ 1400024 w 1519201"/>
                  <a:gd name="connsiteY29" fmla="*/ 639923 h 772908"/>
                  <a:gd name="connsiteX30" fmla="*/ 1328169 w 1519201"/>
                  <a:gd name="connsiteY30" fmla="*/ 555893 h 772908"/>
                  <a:gd name="connsiteX31" fmla="*/ 1285094 w 1519201"/>
                  <a:gd name="connsiteY31" fmla="*/ 509708 h 772908"/>
                  <a:gd name="connsiteX32" fmla="*/ 1237119 w 1519201"/>
                  <a:gd name="connsiteY32" fmla="*/ 462118 h 772908"/>
                  <a:gd name="connsiteX33" fmla="*/ 1127937 w 1519201"/>
                  <a:gd name="connsiteY33" fmla="*/ 365120 h 772908"/>
                  <a:gd name="connsiteX34" fmla="*/ 1097815 w 1519201"/>
                  <a:gd name="connsiteY34" fmla="*/ 341374 h 772908"/>
                  <a:gd name="connsiteX35" fmla="*/ 1066744 w 1519201"/>
                  <a:gd name="connsiteY35" fmla="*/ 317890 h 772908"/>
                  <a:gd name="connsiteX36" fmla="*/ 1034925 w 1519201"/>
                  <a:gd name="connsiteY36" fmla="*/ 294543 h 772908"/>
                  <a:gd name="connsiteX37" fmla="*/ 1002042 w 1519201"/>
                  <a:gd name="connsiteY37" fmla="*/ 271968 h 772908"/>
                  <a:gd name="connsiteX38" fmla="*/ 862866 w 1519201"/>
                  <a:gd name="connsiteY38" fmla="*/ 188535 h 772908"/>
                  <a:gd name="connsiteX39" fmla="*/ 715269 w 1519201"/>
                  <a:gd name="connsiteY39" fmla="*/ 119576 h 772908"/>
                  <a:gd name="connsiteX40" fmla="*/ 565216 w 1519201"/>
                  <a:gd name="connsiteY40" fmla="*/ 69161 h 772908"/>
                  <a:gd name="connsiteX41" fmla="*/ 528180 w 1519201"/>
                  <a:gd name="connsiteY41" fmla="*/ 59578 h 772908"/>
                  <a:gd name="connsiteX42" fmla="*/ 491639 w 1519201"/>
                  <a:gd name="connsiteY42" fmla="*/ 50953 h 772908"/>
                  <a:gd name="connsiteX43" fmla="*/ 420164 w 1519201"/>
                  <a:gd name="connsiteY43" fmla="*/ 37998 h 772908"/>
                  <a:gd name="connsiteX44" fmla="*/ 287849 w 1519201"/>
                  <a:gd name="connsiteY44" fmla="*/ 23586 h 772908"/>
                  <a:gd name="connsiteX45" fmla="*/ 228707 w 1519201"/>
                  <a:gd name="connsiteY45" fmla="*/ 21745 h 772908"/>
                  <a:gd name="connsiteX46" fmla="*/ 175325 w 1519201"/>
                  <a:gd name="connsiteY46" fmla="*/ 22493 h 772908"/>
                  <a:gd name="connsiteX47" fmla="*/ 128477 w 1519201"/>
                  <a:gd name="connsiteY47" fmla="*/ 25117 h 772908"/>
                  <a:gd name="connsiteX48" fmla="*/ 88973 w 1519201"/>
                  <a:gd name="connsiteY48" fmla="*/ 28950 h 772908"/>
                  <a:gd name="connsiteX49" fmla="*/ 33477 w 1519201"/>
                  <a:gd name="connsiteY49" fmla="*/ 36368 h 772908"/>
                  <a:gd name="connsiteX50" fmla="*/ 13788 w 1519201"/>
                  <a:gd name="connsiteY50" fmla="*/ 39441 h 772908"/>
                  <a:gd name="connsiteX51" fmla="*/ 63 w 1519201"/>
                  <a:gd name="connsiteY51" fmla="*/ 29646 h 772908"/>
                  <a:gd name="connsiteX52" fmla="*/ 10027 w 1519201"/>
                  <a:gd name="connsiteY52" fmla="*/ 16156 h 772908"/>
                  <a:gd name="connsiteX53" fmla="*/ 10315 w 1519201"/>
                  <a:gd name="connsiteY53" fmla="*/ 16120 h 77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19201" h="772908">
                    <a:moveTo>
                      <a:pt x="10315" y="16104"/>
                    </a:moveTo>
                    <a:cubicBezTo>
                      <a:pt x="10315" y="16104"/>
                      <a:pt x="17177" y="15208"/>
                      <a:pt x="30066" y="13529"/>
                    </a:cubicBezTo>
                    <a:cubicBezTo>
                      <a:pt x="43032" y="12036"/>
                      <a:pt x="61620" y="8750"/>
                      <a:pt x="86285" y="6858"/>
                    </a:cubicBezTo>
                    <a:cubicBezTo>
                      <a:pt x="110797" y="4131"/>
                      <a:pt x="140476" y="2552"/>
                      <a:pt x="174511" y="760"/>
                    </a:cubicBezTo>
                    <a:cubicBezTo>
                      <a:pt x="191553" y="478"/>
                      <a:pt x="209697" y="213"/>
                      <a:pt x="228804" y="-97"/>
                    </a:cubicBezTo>
                    <a:cubicBezTo>
                      <a:pt x="247910" y="474"/>
                      <a:pt x="268030" y="626"/>
                      <a:pt x="288972" y="1621"/>
                    </a:cubicBezTo>
                    <a:cubicBezTo>
                      <a:pt x="330844" y="3847"/>
                      <a:pt x="376274" y="6935"/>
                      <a:pt x="423832" y="14091"/>
                    </a:cubicBezTo>
                    <a:cubicBezTo>
                      <a:pt x="471439" y="20649"/>
                      <a:pt x="521326" y="30070"/>
                      <a:pt x="572315" y="42341"/>
                    </a:cubicBezTo>
                    <a:cubicBezTo>
                      <a:pt x="623417" y="54314"/>
                      <a:pt x="675406" y="69933"/>
                      <a:pt x="727508" y="87953"/>
                    </a:cubicBezTo>
                    <a:cubicBezTo>
                      <a:pt x="779814" y="105538"/>
                      <a:pt x="831435" y="127492"/>
                      <a:pt x="882310" y="151050"/>
                    </a:cubicBezTo>
                    <a:cubicBezTo>
                      <a:pt x="933311" y="174485"/>
                      <a:pt x="982109" y="202263"/>
                      <a:pt x="1029425" y="230712"/>
                    </a:cubicBezTo>
                    <a:cubicBezTo>
                      <a:pt x="1076856" y="259125"/>
                      <a:pt x="1120944" y="290997"/>
                      <a:pt x="1162689" y="322956"/>
                    </a:cubicBezTo>
                    <a:cubicBezTo>
                      <a:pt x="1183176" y="339408"/>
                      <a:pt x="1203447" y="355488"/>
                      <a:pt x="1222212" y="372438"/>
                    </a:cubicBezTo>
                    <a:cubicBezTo>
                      <a:pt x="1241445" y="388878"/>
                      <a:pt x="1259424" y="405866"/>
                      <a:pt x="1276847" y="422493"/>
                    </a:cubicBezTo>
                    <a:cubicBezTo>
                      <a:pt x="1294269" y="439095"/>
                      <a:pt x="1309957" y="456480"/>
                      <a:pt x="1325797" y="472635"/>
                    </a:cubicBezTo>
                    <a:cubicBezTo>
                      <a:pt x="1340940" y="489423"/>
                      <a:pt x="1355425" y="505801"/>
                      <a:pt x="1368758" y="521967"/>
                    </a:cubicBezTo>
                    <a:cubicBezTo>
                      <a:pt x="1381698" y="538432"/>
                      <a:pt x="1394879" y="553615"/>
                      <a:pt x="1405895" y="569209"/>
                    </a:cubicBezTo>
                    <a:cubicBezTo>
                      <a:pt x="1416948" y="584754"/>
                      <a:pt x="1427850" y="599177"/>
                      <a:pt x="1437308" y="613278"/>
                    </a:cubicBezTo>
                    <a:cubicBezTo>
                      <a:pt x="1446475" y="627528"/>
                      <a:pt x="1455073" y="640881"/>
                      <a:pt x="1463024" y="653227"/>
                    </a:cubicBezTo>
                    <a:cubicBezTo>
                      <a:pt x="1470697" y="665709"/>
                      <a:pt x="1477104" y="677595"/>
                      <a:pt x="1483219" y="688074"/>
                    </a:cubicBezTo>
                    <a:cubicBezTo>
                      <a:pt x="1489360" y="698553"/>
                      <a:pt x="1494564" y="708061"/>
                      <a:pt x="1498641" y="716573"/>
                    </a:cubicBezTo>
                    <a:cubicBezTo>
                      <a:pt x="1502832" y="725024"/>
                      <a:pt x="1506415" y="732192"/>
                      <a:pt x="1509302" y="738016"/>
                    </a:cubicBezTo>
                    <a:cubicBezTo>
                      <a:pt x="1514950" y="749703"/>
                      <a:pt x="1517950" y="755937"/>
                      <a:pt x="1517950" y="755937"/>
                    </a:cubicBezTo>
                    <a:cubicBezTo>
                      <a:pt x="1520800" y="761824"/>
                      <a:pt x="1518237" y="768880"/>
                      <a:pt x="1512252" y="771668"/>
                    </a:cubicBezTo>
                    <a:cubicBezTo>
                      <a:pt x="1506947" y="774134"/>
                      <a:pt x="1500730" y="772476"/>
                      <a:pt x="1497400" y="767972"/>
                    </a:cubicBezTo>
                    <a:lnTo>
                      <a:pt x="1497113" y="767573"/>
                    </a:lnTo>
                    <a:cubicBezTo>
                      <a:pt x="1497113" y="767573"/>
                      <a:pt x="1493036" y="762098"/>
                      <a:pt x="1485389" y="751805"/>
                    </a:cubicBezTo>
                    <a:cubicBezTo>
                      <a:pt x="1477615" y="741625"/>
                      <a:pt x="1467257" y="726106"/>
                      <a:pt x="1452620" y="707338"/>
                    </a:cubicBezTo>
                    <a:cubicBezTo>
                      <a:pt x="1445454" y="697880"/>
                      <a:pt x="1437527" y="687426"/>
                      <a:pt x="1428905" y="676026"/>
                    </a:cubicBezTo>
                    <a:cubicBezTo>
                      <a:pt x="1419979" y="664863"/>
                      <a:pt x="1410330" y="652804"/>
                      <a:pt x="1400024" y="639923"/>
                    </a:cubicBezTo>
                    <a:cubicBezTo>
                      <a:pt x="1379373" y="614248"/>
                      <a:pt x="1355075" y="586135"/>
                      <a:pt x="1328169" y="555893"/>
                    </a:cubicBezTo>
                    <a:cubicBezTo>
                      <a:pt x="1314596" y="540871"/>
                      <a:pt x="1299743" y="525863"/>
                      <a:pt x="1285094" y="509708"/>
                    </a:cubicBezTo>
                    <a:cubicBezTo>
                      <a:pt x="1269558" y="494401"/>
                      <a:pt x="1254187" y="477874"/>
                      <a:pt x="1237119" y="462118"/>
                    </a:cubicBezTo>
                    <a:cubicBezTo>
                      <a:pt x="1204085" y="429524"/>
                      <a:pt x="1167024" y="397440"/>
                      <a:pt x="1127937" y="365120"/>
                    </a:cubicBezTo>
                    <a:cubicBezTo>
                      <a:pt x="1118163" y="357056"/>
                      <a:pt x="1107919" y="349377"/>
                      <a:pt x="1097815" y="341374"/>
                    </a:cubicBezTo>
                    <a:cubicBezTo>
                      <a:pt x="1087712" y="333335"/>
                      <a:pt x="1077430" y="325432"/>
                      <a:pt x="1066744" y="317890"/>
                    </a:cubicBezTo>
                    <a:cubicBezTo>
                      <a:pt x="1056197" y="310162"/>
                      <a:pt x="1045586" y="302371"/>
                      <a:pt x="1034925" y="294543"/>
                    </a:cubicBezTo>
                    <a:cubicBezTo>
                      <a:pt x="1024010" y="287064"/>
                      <a:pt x="1013058" y="279522"/>
                      <a:pt x="1002042" y="271968"/>
                    </a:cubicBezTo>
                    <a:cubicBezTo>
                      <a:pt x="957512" y="242448"/>
                      <a:pt x="911157" y="213824"/>
                      <a:pt x="862866" y="188535"/>
                    </a:cubicBezTo>
                    <a:cubicBezTo>
                      <a:pt x="814638" y="163209"/>
                      <a:pt x="765421" y="139265"/>
                      <a:pt x="715269" y="119576"/>
                    </a:cubicBezTo>
                    <a:cubicBezTo>
                      <a:pt x="665141" y="99975"/>
                      <a:pt x="615014" y="82116"/>
                      <a:pt x="565216" y="69161"/>
                    </a:cubicBezTo>
                    <a:cubicBezTo>
                      <a:pt x="552871" y="65539"/>
                      <a:pt x="540513" y="62391"/>
                      <a:pt x="528180" y="59578"/>
                    </a:cubicBezTo>
                    <a:cubicBezTo>
                      <a:pt x="515873" y="56678"/>
                      <a:pt x="503692" y="53803"/>
                      <a:pt x="491639" y="50953"/>
                    </a:cubicBezTo>
                    <a:cubicBezTo>
                      <a:pt x="467278" y="46386"/>
                      <a:pt x="443575" y="41171"/>
                      <a:pt x="420164" y="37998"/>
                    </a:cubicBezTo>
                    <a:cubicBezTo>
                      <a:pt x="373569" y="30195"/>
                      <a:pt x="328987" y="26449"/>
                      <a:pt x="287849" y="23586"/>
                    </a:cubicBezTo>
                    <a:cubicBezTo>
                      <a:pt x="267261" y="22465"/>
                      <a:pt x="247484" y="22366"/>
                      <a:pt x="228707" y="21745"/>
                    </a:cubicBezTo>
                    <a:cubicBezTo>
                      <a:pt x="209904" y="21992"/>
                      <a:pt x="192077" y="22257"/>
                      <a:pt x="175325" y="22493"/>
                    </a:cubicBezTo>
                    <a:cubicBezTo>
                      <a:pt x="158586" y="23428"/>
                      <a:pt x="142937" y="24295"/>
                      <a:pt x="128477" y="25117"/>
                    </a:cubicBezTo>
                    <a:cubicBezTo>
                      <a:pt x="113980" y="25950"/>
                      <a:pt x="100900" y="27855"/>
                      <a:pt x="88973" y="28950"/>
                    </a:cubicBezTo>
                    <a:cubicBezTo>
                      <a:pt x="65258" y="31092"/>
                      <a:pt x="46278" y="34464"/>
                      <a:pt x="33477" y="36368"/>
                    </a:cubicBezTo>
                    <a:cubicBezTo>
                      <a:pt x="20625" y="38372"/>
                      <a:pt x="13788" y="39441"/>
                      <a:pt x="13788" y="39441"/>
                    </a:cubicBezTo>
                    <a:cubicBezTo>
                      <a:pt x="7229" y="40460"/>
                      <a:pt x="1101" y="36082"/>
                      <a:pt x="63" y="29646"/>
                    </a:cubicBezTo>
                    <a:cubicBezTo>
                      <a:pt x="-975" y="23224"/>
                      <a:pt x="3483" y="17176"/>
                      <a:pt x="10027" y="16156"/>
                    </a:cubicBezTo>
                    <a:cubicBezTo>
                      <a:pt x="10099" y="16143"/>
                      <a:pt x="10243" y="16120"/>
                      <a:pt x="10315" y="16120"/>
                    </a:cubicBezTo>
                  </a:path>
                </a:pathLst>
              </a:custGeom>
              <a:grpFill/>
              <a:ln w="1264" cap="flat">
                <a:noFill/>
                <a:prstDash val="solid"/>
                <a:miter/>
              </a:ln>
            </p:spPr>
            <p:txBody>
              <a:bodyPr rtlCol="0" anchor="ctr"/>
              <a:lstStyle/>
              <a:p>
                <a:endParaRPr lang="en-LT">
                  <a:solidFill>
                    <a:schemeClr val="tx1">
                      <a:lumMod val="75000"/>
                      <a:lumOff val="25000"/>
                    </a:schemeClr>
                  </a:solidFill>
                </a:endParaRPr>
              </a:p>
            </p:txBody>
          </p:sp>
          <p:sp>
            <p:nvSpPr>
              <p:cNvPr id="10" name="Freeform 83">
                <a:extLst>
                  <a:ext uri="{FF2B5EF4-FFF2-40B4-BE49-F238E27FC236}">
                    <a16:creationId xmlns:a16="http://schemas.microsoft.com/office/drawing/2014/main" id="{98A54EA6-946C-4D0C-AF2E-66287988DA68}"/>
                  </a:ext>
                </a:extLst>
              </p:cNvPr>
              <p:cNvSpPr/>
              <p:nvPr/>
            </p:nvSpPr>
            <p:spPr>
              <a:xfrm>
                <a:off x="6642156" y="3574516"/>
                <a:ext cx="280504" cy="324877"/>
              </a:xfrm>
              <a:custGeom>
                <a:avLst/>
                <a:gdLst>
                  <a:gd name="connsiteX0" fmla="*/ 244650 w 280504"/>
                  <a:gd name="connsiteY0" fmla="*/ 13288 h 324877"/>
                  <a:gd name="connsiteX1" fmla="*/ 241308 w 280504"/>
                  <a:gd name="connsiteY1" fmla="*/ 49292 h 324877"/>
                  <a:gd name="connsiteX2" fmla="*/ 240511 w 280504"/>
                  <a:gd name="connsiteY2" fmla="*/ 85321 h 324877"/>
                  <a:gd name="connsiteX3" fmla="*/ 245146 w 280504"/>
                  <a:gd name="connsiteY3" fmla="*/ 157192 h 324877"/>
                  <a:gd name="connsiteX4" fmla="*/ 250679 w 280504"/>
                  <a:gd name="connsiteY4" fmla="*/ 192761 h 324877"/>
                  <a:gd name="connsiteX5" fmla="*/ 258327 w 280504"/>
                  <a:gd name="connsiteY5" fmla="*/ 227906 h 324877"/>
                  <a:gd name="connsiteX6" fmla="*/ 279231 w 280504"/>
                  <a:gd name="connsiteY6" fmla="*/ 296479 h 324877"/>
                  <a:gd name="connsiteX7" fmla="*/ 265759 w 280504"/>
                  <a:gd name="connsiteY7" fmla="*/ 323609 h 324877"/>
                  <a:gd name="connsiteX8" fmla="*/ 251667 w 280504"/>
                  <a:gd name="connsiteY8" fmla="*/ 323638 h 324877"/>
                  <a:gd name="connsiteX9" fmla="*/ 248275 w 280504"/>
                  <a:gd name="connsiteY9" fmla="*/ 322491 h 324877"/>
                  <a:gd name="connsiteX10" fmla="*/ 217140 w 280504"/>
                  <a:gd name="connsiteY10" fmla="*/ 312012 h 324877"/>
                  <a:gd name="connsiteX11" fmla="*/ 186081 w 280504"/>
                  <a:gd name="connsiteY11" fmla="*/ 301409 h 324877"/>
                  <a:gd name="connsiteX12" fmla="*/ 155186 w 280504"/>
                  <a:gd name="connsiteY12" fmla="*/ 290569 h 324877"/>
                  <a:gd name="connsiteX13" fmla="*/ 124419 w 280504"/>
                  <a:gd name="connsiteY13" fmla="*/ 279431 h 324877"/>
                  <a:gd name="connsiteX14" fmla="*/ 63820 w 280504"/>
                  <a:gd name="connsiteY14" fmla="*/ 254490 h 324877"/>
                  <a:gd name="connsiteX15" fmla="*/ 5310 w 280504"/>
                  <a:gd name="connsiteY15" fmla="*/ 222295 h 324877"/>
                  <a:gd name="connsiteX16" fmla="*/ 2145 w 280504"/>
                  <a:gd name="connsiteY16" fmla="*/ 204423 h 324877"/>
                  <a:gd name="connsiteX17" fmla="*/ 12262 w 280504"/>
                  <a:gd name="connsiteY17" fmla="*/ 198425 h 324877"/>
                  <a:gd name="connsiteX18" fmla="*/ 12513 w 280504"/>
                  <a:gd name="connsiteY18" fmla="*/ 198425 h 324877"/>
                  <a:gd name="connsiteX19" fmla="*/ 46738 w 280504"/>
                  <a:gd name="connsiteY19" fmla="*/ 201635 h 324877"/>
                  <a:gd name="connsiteX20" fmla="*/ 79975 w 280504"/>
                  <a:gd name="connsiteY20" fmla="*/ 207982 h 324877"/>
                  <a:gd name="connsiteX21" fmla="*/ 144207 w 280504"/>
                  <a:gd name="connsiteY21" fmla="*/ 227147 h 324877"/>
                  <a:gd name="connsiteX22" fmla="*/ 206148 w 280504"/>
                  <a:gd name="connsiteY22" fmla="*/ 252374 h 324877"/>
                  <a:gd name="connsiteX23" fmla="*/ 266303 w 280504"/>
                  <a:gd name="connsiteY23" fmla="*/ 281571 h 324877"/>
                  <a:gd name="connsiteX24" fmla="*/ 235371 w 280504"/>
                  <a:gd name="connsiteY24" fmla="*/ 307606 h 324877"/>
                  <a:gd name="connsiteX25" fmla="*/ 229483 w 280504"/>
                  <a:gd name="connsiteY25" fmla="*/ 270556 h 324877"/>
                  <a:gd name="connsiteX26" fmla="*/ 225204 w 280504"/>
                  <a:gd name="connsiteY26" fmla="*/ 233420 h 324877"/>
                  <a:gd name="connsiteX27" fmla="*/ 221973 w 280504"/>
                  <a:gd name="connsiteY27" fmla="*/ 196333 h 324877"/>
                  <a:gd name="connsiteX28" fmla="*/ 219745 w 280504"/>
                  <a:gd name="connsiteY28" fmla="*/ 159284 h 324877"/>
                  <a:gd name="connsiteX29" fmla="*/ 218503 w 280504"/>
                  <a:gd name="connsiteY29" fmla="*/ 122272 h 324877"/>
                  <a:gd name="connsiteX30" fmla="*/ 218287 w 280504"/>
                  <a:gd name="connsiteY30" fmla="*/ 85297 h 324877"/>
                  <a:gd name="connsiteX31" fmla="*/ 218036 w 280504"/>
                  <a:gd name="connsiteY31" fmla="*/ 48322 h 324877"/>
                  <a:gd name="connsiteX32" fmla="*/ 218417 w 280504"/>
                  <a:gd name="connsiteY32" fmla="*/ 11472 h 324877"/>
                  <a:gd name="connsiteX33" fmla="*/ 218417 w 280504"/>
                  <a:gd name="connsiteY33" fmla="*/ 11225 h 324877"/>
                  <a:gd name="connsiteX34" fmla="*/ 232091 w 280504"/>
                  <a:gd name="connsiteY34" fmla="*/ -88 h 324877"/>
                  <a:gd name="connsiteX35" fmla="*/ 244183 w 280504"/>
                  <a:gd name="connsiteY35" fmla="*/ 12208 h 324877"/>
                  <a:gd name="connsiteX36" fmla="*/ 244664 w 280504"/>
                  <a:gd name="connsiteY36" fmla="*/ 13277 h 32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80504" h="324877">
                    <a:moveTo>
                      <a:pt x="244650" y="13288"/>
                    </a:moveTo>
                    <a:cubicBezTo>
                      <a:pt x="243003" y="25447"/>
                      <a:pt x="242195" y="37469"/>
                      <a:pt x="241308" y="49292"/>
                    </a:cubicBezTo>
                    <a:cubicBezTo>
                      <a:pt x="240752" y="61289"/>
                      <a:pt x="240562" y="73311"/>
                      <a:pt x="240511" y="85321"/>
                    </a:cubicBezTo>
                    <a:cubicBezTo>
                      <a:pt x="240502" y="109353"/>
                      <a:pt x="242310" y="133359"/>
                      <a:pt x="245146" y="157192"/>
                    </a:cubicBezTo>
                    <a:cubicBezTo>
                      <a:pt x="246689" y="169102"/>
                      <a:pt x="248627" y="180950"/>
                      <a:pt x="250679" y="192761"/>
                    </a:cubicBezTo>
                    <a:cubicBezTo>
                      <a:pt x="252843" y="204571"/>
                      <a:pt x="255592" y="216245"/>
                      <a:pt x="258327" y="227906"/>
                    </a:cubicBezTo>
                    <a:cubicBezTo>
                      <a:pt x="264214" y="251141"/>
                      <a:pt x="271342" y="273990"/>
                      <a:pt x="279231" y="296479"/>
                    </a:cubicBezTo>
                    <a:cubicBezTo>
                      <a:pt x="283131" y="307618"/>
                      <a:pt x="277103" y="319776"/>
                      <a:pt x="265759" y="323609"/>
                    </a:cubicBezTo>
                    <a:cubicBezTo>
                      <a:pt x="261011" y="325215"/>
                      <a:pt x="256086" y="325116"/>
                      <a:pt x="251667" y="323638"/>
                    </a:cubicBezTo>
                    <a:lnTo>
                      <a:pt x="248275" y="322491"/>
                    </a:lnTo>
                    <a:lnTo>
                      <a:pt x="217140" y="312012"/>
                    </a:lnTo>
                    <a:cubicBezTo>
                      <a:pt x="206808" y="308403"/>
                      <a:pt x="196349" y="305130"/>
                      <a:pt x="186081" y="301409"/>
                    </a:cubicBezTo>
                    <a:cubicBezTo>
                      <a:pt x="175812" y="297725"/>
                      <a:pt x="165442" y="294303"/>
                      <a:pt x="155186" y="290569"/>
                    </a:cubicBezTo>
                    <a:lnTo>
                      <a:pt x="124419" y="279431"/>
                    </a:lnTo>
                    <a:cubicBezTo>
                      <a:pt x="103919" y="271988"/>
                      <a:pt x="83737" y="263725"/>
                      <a:pt x="63820" y="254490"/>
                    </a:cubicBezTo>
                    <a:cubicBezTo>
                      <a:pt x="43954" y="245132"/>
                      <a:pt x="24240" y="235188"/>
                      <a:pt x="5310" y="222295"/>
                    </a:cubicBezTo>
                    <a:cubicBezTo>
                      <a:pt x="-387" y="218412"/>
                      <a:pt x="-1793" y="210024"/>
                      <a:pt x="2145" y="204423"/>
                    </a:cubicBezTo>
                    <a:cubicBezTo>
                      <a:pt x="4539" y="201037"/>
                      <a:pt x="8349" y="198425"/>
                      <a:pt x="12262" y="198425"/>
                    </a:cubicBezTo>
                    <a:lnTo>
                      <a:pt x="12513" y="198425"/>
                    </a:lnTo>
                    <a:cubicBezTo>
                      <a:pt x="24200" y="198425"/>
                      <a:pt x="35443" y="200354"/>
                      <a:pt x="46738" y="201635"/>
                    </a:cubicBezTo>
                    <a:cubicBezTo>
                      <a:pt x="57880" y="203364"/>
                      <a:pt x="69035" y="205481"/>
                      <a:pt x="79975" y="207982"/>
                    </a:cubicBezTo>
                    <a:cubicBezTo>
                      <a:pt x="101854" y="212873"/>
                      <a:pt x="123278" y="219419"/>
                      <a:pt x="144207" y="227147"/>
                    </a:cubicBezTo>
                    <a:cubicBezTo>
                      <a:pt x="165086" y="234951"/>
                      <a:pt x="185826" y="243239"/>
                      <a:pt x="206148" y="252374"/>
                    </a:cubicBezTo>
                    <a:cubicBezTo>
                      <a:pt x="226508" y="261447"/>
                      <a:pt x="246538" y="271303"/>
                      <a:pt x="266303" y="281571"/>
                    </a:cubicBezTo>
                    <a:lnTo>
                      <a:pt x="235371" y="307606"/>
                    </a:lnTo>
                    <a:cubicBezTo>
                      <a:pt x="233131" y="295273"/>
                      <a:pt x="231218" y="282927"/>
                      <a:pt x="229483" y="270556"/>
                    </a:cubicBezTo>
                    <a:cubicBezTo>
                      <a:pt x="227825" y="258174"/>
                      <a:pt x="226508" y="245790"/>
                      <a:pt x="225204" y="233420"/>
                    </a:cubicBezTo>
                    <a:cubicBezTo>
                      <a:pt x="223886" y="221062"/>
                      <a:pt x="223000" y="208679"/>
                      <a:pt x="221973" y="196333"/>
                    </a:cubicBezTo>
                    <a:cubicBezTo>
                      <a:pt x="220997" y="183975"/>
                      <a:pt x="220351" y="171629"/>
                      <a:pt x="219745" y="159284"/>
                    </a:cubicBezTo>
                    <a:cubicBezTo>
                      <a:pt x="219099" y="146951"/>
                      <a:pt x="218808" y="134605"/>
                      <a:pt x="218503" y="122272"/>
                    </a:cubicBezTo>
                    <a:lnTo>
                      <a:pt x="218287" y="85297"/>
                    </a:lnTo>
                    <a:cubicBezTo>
                      <a:pt x="218359" y="72964"/>
                      <a:pt x="217577" y="60643"/>
                      <a:pt x="218036" y="48322"/>
                    </a:cubicBezTo>
                    <a:lnTo>
                      <a:pt x="218417" y="11472"/>
                    </a:lnTo>
                    <a:lnTo>
                      <a:pt x="218417" y="11225"/>
                    </a:lnTo>
                    <a:cubicBezTo>
                      <a:pt x="218417" y="4704"/>
                      <a:pt x="225469" y="-349"/>
                      <a:pt x="232091" y="-88"/>
                    </a:cubicBezTo>
                    <a:cubicBezTo>
                      <a:pt x="238725" y="195"/>
                      <a:pt x="244462" y="5687"/>
                      <a:pt x="244183" y="12208"/>
                    </a:cubicBezTo>
                    <a:cubicBezTo>
                      <a:pt x="244154" y="12561"/>
                      <a:pt x="244714" y="12931"/>
                      <a:pt x="244664" y="13277"/>
                    </a:cubicBezTo>
                  </a:path>
                </a:pathLst>
              </a:custGeom>
              <a:grpFill/>
              <a:ln w="1264" cap="flat">
                <a:noFill/>
                <a:prstDash val="solid"/>
                <a:miter/>
              </a:ln>
            </p:spPr>
            <p:txBody>
              <a:bodyPr rtlCol="0" anchor="ctr"/>
              <a:lstStyle/>
              <a:p>
                <a:endParaRPr lang="en-LT">
                  <a:solidFill>
                    <a:schemeClr val="tx1">
                      <a:lumMod val="75000"/>
                      <a:lumOff val="25000"/>
                    </a:schemeClr>
                  </a:solidFill>
                </a:endParaRPr>
              </a:p>
            </p:txBody>
          </p:sp>
        </p:grpSp>
      </p:grpSp>
      <p:sp>
        <p:nvSpPr>
          <p:cNvPr id="11" name="TextBox 10">
            <a:extLst>
              <a:ext uri="{FF2B5EF4-FFF2-40B4-BE49-F238E27FC236}">
                <a16:creationId xmlns:a16="http://schemas.microsoft.com/office/drawing/2014/main" id="{085C8E56-6C61-4FDC-8B8E-3AFFECC465CF}"/>
              </a:ext>
            </a:extLst>
          </p:cNvPr>
          <p:cNvSpPr txBox="1"/>
          <p:nvPr/>
        </p:nvSpPr>
        <p:spPr>
          <a:xfrm>
            <a:off x="4863279" y="2280835"/>
            <a:ext cx="3045976" cy="338554"/>
          </a:xfrm>
          <a:prstGeom prst="rect">
            <a:avLst/>
          </a:prstGeom>
          <a:noFill/>
        </p:spPr>
        <p:txBody>
          <a:bodyPr wrap="square" rtlCol="0">
            <a:spAutoFit/>
          </a:bodyPr>
          <a:lstStyle/>
          <a:p>
            <a:pPr algn="ctr"/>
            <a:r>
              <a:rPr lang="en-US" sz="1600" b="1" spc="300">
                <a:solidFill>
                  <a:srgbClr val="FFFFFF"/>
                </a:solidFill>
                <a:latin typeface="Montserrat" pitchFamily="2" charset="77"/>
              </a:rPr>
              <a:t>Generate QR Code</a:t>
            </a:r>
          </a:p>
        </p:txBody>
      </p:sp>
      <p:grpSp>
        <p:nvGrpSpPr>
          <p:cNvPr id="12" name="Graphic 43">
            <a:extLst>
              <a:ext uri="{FF2B5EF4-FFF2-40B4-BE49-F238E27FC236}">
                <a16:creationId xmlns:a16="http://schemas.microsoft.com/office/drawing/2014/main" id="{1C1C55C3-7213-40A2-BD43-55D402FF6D62}"/>
              </a:ext>
            </a:extLst>
          </p:cNvPr>
          <p:cNvGrpSpPr/>
          <p:nvPr/>
        </p:nvGrpSpPr>
        <p:grpSpPr>
          <a:xfrm rot="8929396" flipH="1" flipV="1">
            <a:off x="4090749" y="3685108"/>
            <a:ext cx="961485" cy="593906"/>
            <a:chOff x="5270499" y="2952750"/>
            <a:chExt cx="1652160" cy="946643"/>
          </a:xfrm>
          <a:solidFill>
            <a:srgbClr val="FF5753"/>
          </a:solidFill>
        </p:grpSpPr>
        <p:sp>
          <p:nvSpPr>
            <p:cNvPr id="13" name="Freeform 82">
              <a:extLst>
                <a:ext uri="{FF2B5EF4-FFF2-40B4-BE49-F238E27FC236}">
                  <a16:creationId xmlns:a16="http://schemas.microsoft.com/office/drawing/2014/main" id="{4D4EDF02-A93A-48E8-A984-7D2A2F35F986}"/>
                </a:ext>
              </a:extLst>
            </p:cNvPr>
            <p:cNvSpPr/>
            <p:nvPr/>
          </p:nvSpPr>
          <p:spPr>
            <a:xfrm>
              <a:off x="5270499" y="2952750"/>
              <a:ext cx="1519201" cy="772908"/>
            </a:xfrm>
            <a:custGeom>
              <a:avLst/>
              <a:gdLst>
                <a:gd name="connsiteX0" fmla="*/ 10315 w 1519201"/>
                <a:gd name="connsiteY0" fmla="*/ 16104 h 772908"/>
                <a:gd name="connsiteX1" fmla="*/ 30066 w 1519201"/>
                <a:gd name="connsiteY1" fmla="*/ 13529 h 772908"/>
                <a:gd name="connsiteX2" fmla="*/ 86285 w 1519201"/>
                <a:gd name="connsiteY2" fmla="*/ 6858 h 772908"/>
                <a:gd name="connsiteX3" fmla="*/ 174511 w 1519201"/>
                <a:gd name="connsiteY3" fmla="*/ 760 h 772908"/>
                <a:gd name="connsiteX4" fmla="*/ 228804 w 1519201"/>
                <a:gd name="connsiteY4" fmla="*/ -97 h 772908"/>
                <a:gd name="connsiteX5" fmla="*/ 288972 w 1519201"/>
                <a:gd name="connsiteY5" fmla="*/ 1621 h 772908"/>
                <a:gd name="connsiteX6" fmla="*/ 423832 w 1519201"/>
                <a:gd name="connsiteY6" fmla="*/ 14091 h 772908"/>
                <a:gd name="connsiteX7" fmla="*/ 572315 w 1519201"/>
                <a:gd name="connsiteY7" fmla="*/ 42341 h 772908"/>
                <a:gd name="connsiteX8" fmla="*/ 727508 w 1519201"/>
                <a:gd name="connsiteY8" fmla="*/ 87953 h 772908"/>
                <a:gd name="connsiteX9" fmla="*/ 882310 w 1519201"/>
                <a:gd name="connsiteY9" fmla="*/ 151050 h 772908"/>
                <a:gd name="connsiteX10" fmla="*/ 1029425 w 1519201"/>
                <a:gd name="connsiteY10" fmla="*/ 230712 h 772908"/>
                <a:gd name="connsiteX11" fmla="*/ 1162689 w 1519201"/>
                <a:gd name="connsiteY11" fmla="*/ 322956 h 772908"/>
                <a:gd name="connsiteX12" fmla="*/ 1222212 w 1519201"/>
                <a:gd name="connsiteY12" fmla="*/ 372438 h 772908"/>
                <a:gd name="connsiteX13" fmla="*/ 1276847 w 1519201"/>
                <a:gd name="connsiteY13" fmla="*/ 422493 h 772908"/>
                <a:gd name="connsiteX14" fmla="*/ 1325797 w 1519201"/>
                <a:gd name="connsiteY14" fmla="*/ 472635 h 772908"/>
                <a:gd name="connsiteX15" fmla="*/ 1368758 w 1519201"/>
                <a:gd name="connsiteY15" fmla="*/ 521967 h 772908"/>
                <a:gd name="connsiteX16" fmla="*/ 1405895 w 1519201"/>
                <a:gd name="connsiteY16" fmla="*/ 569209 h 772908"/>
                <a:gd name="connsiteX17" fmla="*/ 1437308 w 1519201"/>
                <a:gd name="connsiteY17" fmla="*/ 613278 h 772908"/>
                <a:gd name="connsiteX18" fmla="*/ 1463024 w 1519201"/>
                <a:gd name="connsiteY18" fmla="*/ 653227 h 772908"/>
                <a:gd name="connsiteX19" fmla="*/ 1483219 w 1519201"/>
                <a:gd name="connsiteY19" fmla="*/ 688074 h 772908"/>
                <a:gd name="connsiteX20" fmla="*/ 1498641 w 1519201"/>
                <a:gd name="connsiteY20" fmla="*/ 716573 h 772908"/>
                <a:gd name="connsiteX21" fmla="*/ 1509302 w 1519201"/>
                <a:gd name="connsiteY21" fmla="*/ 738016 h 772908"/>
                <a:gd name="connsiteX22" fmla="*/ 1517950 w 1519201"/>
                <a:gd name="connsiteY22" fmla="*/ 755937 h 772908"/>
                <a:gd name="connsiteX23" fmla="*/ 1512252 w 1519201"/>
                <a:gd name="connsiteY23" fmla="*/ 771668 h 772908"/>
                <a:gd name="connsiteX24" fmla="*/ 1497400 w 1519201"/>
                <a:gd name="connsiteY24" fmla="*/ 767972 h 772908"/>
                <a:gd name="connsiteX25" fmla="*/ 1497113 w 1519201"/>
                <a:gd name="connsiteY25" fmla="*/ 767573 h 772908"/>
                <a:gd name="connsiteX26" fmla="*/ 1485389 w 1519201"/>
                <a:gd name="connsiteY26" fmla="*/ 751805 h 772908"/>
                <a:gd name="connsiteX27" fmla="*/ 1452620 w 1519201"/>
                <a:gd name="connsiteY27" fmla="*/ 707338 h 772908"/>
                <a:gd name="connsiteX28" fmla="*/ 1428905 w 1519201"/>
                <a:gd name="connsiteY28" fmla="*/ 676026 h 772908"/>
                <a:gd name="connsiteX29" fmla="*/ 1400024 w 1519201"/>
                <a:gd name="connsiteY29" fmla="*/ 639923 h 772908"/>
                <a:gd name="connsiteX30" fmla="*/ 1328169 w 1519201"/>
                <a:gd name="connsiteY30" fmla="*/ 555893 h 772908"/>
                <a:gd name="connsiteX31" fmla="*/ 1285094 w 1519201"/>
                <a:gd name="connsiteY31" fmla="*/ 509708 h 772908"/>
                <a:gd name="connsiteX32" fmla="*/ 1237119 w 1519201"/>
                <a:gd name="connsiteY32" fmla="*/ 462118 h 772908"/>
                <a:gd name="connsiteX33" fmla="*/ 1127937 w 1519201"/>
                <a:gd name="connsiteY33" fmla="*/ 365120 h 772908"/>
                <a:gd name="connsiteX34" fmla="*/ 1097815 w 1519201"/>
                <a:gd name="connsiteY34" fmla="*/ 341374 h 772908"/>
                <a:gd name="connsiteX35" fmla="*/ 1066744 w 1519201"/>
                <a:gd name="connsiteY35" fmla="*/ 317890 h 772908"/>
                <a:gd name="connsiteX36" fmla="*/ 1034925 w 1519201"/>
                <a:gd name="connsiteY36" fmla="*/ 294543 h 772908"/>
                <a:gd name="connsiteX37" fmla="*/ 1002042 w 1519201"/>
                <a:gd name="connsiteY37" fmla="*/ 271968 h 772908"/>
                <a:gd name="connsiteX38" fmla="*/ 862866 w 1519201"/>
                <a:gd name="connsiteY38" fmla="*/ 188535 h 772908"/>
                <a:gd name="connsiteX39" fmla="*/ 715269 w 1519201"/>
                <a:gd name="connsiteY39" fmla="*/ 119576 h 772908"/>
                <a:gd name="connsiteX40" fmla="*/ 565216 w 1519201"/>
                <a:gd name="connsiteY40" fmla="*/ 69161 h 772908"/>
                <a:gd name="connsiteX41" fmla="*/ 528180 w 1519201"/>
                <a:gd name="connsiteY41" fmla="*/ 59578 h 772908"/>
                <a:gd name="connsiteX42" fmla="*/ 491639 w 1519201"/>
                <a:gd name="connsiteY42" fmla="*/ 50953 h 772908"/>
                <a:gd name="connsiteX43" fmla="*/ 420164 w 1519201"/>
                <a:gd name="connsiteY43" fmla="*/ 37998 h 772908"/>
                <a:gd name="connsiteX44" fmla="*/ 287849 w 1519201"/>
                <a:gd name="connsiteY44" fmla="*/ 23586 h 772908"/>
                <a:gd name="connsiteX45" fmla="*/ 228707 w 1519201"/>
                <a:gd name="connsiteY45" fmla="*/ 21745 h 772908"/>
                <a:gd name="connsiteX46" fmla="*/ 175325 w 1519201"/>
                <a:gd name="connsiteY46" fmla="*/ 22493 h 772908"/>
                <a:gd name="connsiteX47" fmla="*/ 128477 w 1519201"/>
                <a:gd name="connsiteY47" fmla="*/ 25117 h 772908"/>
                <a:gd name="connsiteX48" fmla="*/ 88973 w 1519201"/>
                <a:gd name="connsiteY48" fmla="*/ 28950 h 772908"/>
                <a:gd name="connsiteX49" fmla="*/ 33477 w 1519201"/>
                <a:gd name="connsiteY49" fmla="*/ 36368 h 772908"/>
                <a:gd name="connsiteX50" fmla="*/ 13788 w 1519201"/>
                <a:gd name="connsiteY50" fmla="*/ 39441 h 772908"/>
                <a:gd name="connsiteX51" fmla="*/ 63 w 1519201"/>
                <a:gd name="connsiteY51" fmla="*/ 29646 h 772908"/>
                <a:gd name="connsiteX52" fmla="*/ 10027 w 1519201"/>
                <a:gd name="connsiteY52" fmla="*/ 16156 h 772908"/>
                <a:gd name="connsiteX53" fmla="*/ 10315 w 1519201"/>
                <a:gd name="connsiteY53" fmla="*/ 16120 h 77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19201" h="772908">
                  <a:moveTo>
                    <a:pt x="10315" y="16104"/>
                  </a:moveTo>
                  <a:cubicBezTo>
                    <a:pt x="10315" y="16104"/>
                    <a:pt x="17177" y="15208"/>
                    <a:pt x="30066" y="13529"/>
                  </a:cubicBezTo>
                  <a:cubicBezTo>
                    <a:pt x="43032" y="12036"/>
                    <a:pt x="61620" y="8750"/>
                    <a:pt x="86285" y="6858"/>
                  </a:cubicBezTo>
                  <a:cubicBezTo>
                    <a:pt x="110797" y="4131"/>
                    <a:pt x="140476" y="2552"/>
                    <a:pt x="174511" y="760"/>
                  </a:cubicBezTo>
                  <a:cubicBezTo>
                    <a:pt x="191553" y="478"/>
                    <a:pt x="209697" y="213"/>
                    <a:pt x="228804" y="-97"/>
                  </a:cubicBezTo>
                  <a:cubicBezTo>
                    <a:pt x="247910" y="474"/>
                    <a:pt x="268030" y="626"/>
                    <a:pt x="288972" y="1621"/>
                  </a:cubicBezTo>
                  <a:cubicBezTo>
                    <a:pt x="330844" y="3847"/>
                    <a:pt x="376274" y="6935"/>
                    <a:pt x="423832" y="14091"/>
                  </a:cubicBezTo>
                  <a:cubicBezTo>
                    <a:pt x="471439" y="20649"/>
                    <a:pt x="521326" y="30070"/>
                    <a:pt x="572315" y="42341"/>
                  </a:cubicBezTo>
                  <a:cubicBezTo>
                    <a:pt x="623417" y="54314"/>
                    <a:pt x="675406" y="69933"/>
                    <a:pt x="727508" y="87953"/>
                  </a:cubicBezTo>
                  <a:cubicBezTo>
                    <a:pt x="779814" y="105538"/>
                    <a:pt x="831435" y="127492"/>
                    <a:pt x="882310" y="151050"/>
                  </a:cubicBezTo>
                  <a:cubicBezTo>
                    <a:pt x="933311" y="174485"/>
                    <a:pt x="982109" y="202263"/>
                    <a:pt x="1029425" y="230712"/>
                  </a:cubicBezTo>
                  <a:cubicBezTo>
                    <a:pt x="1076856" y="259125"/>
                    <a:pt x="1120944" y="290997"/>
                    <a:pt x="1162689" y="322956"/>
                  </a:cubicBezTo>
                  <a:cubicBezTo>
                    <a:pt x="1183176" y="339408"/>
                    <a:pt x="1203447" y="355488"/>
                    <a:pt x="1222212" y="372438"/>
                  </a:cubicBezTo>
                  <a:cubicBezTo>
                    <a:pt x="1241445" y="388878"/>
                    <a:pt x="1259424" y="405866"/>
                    <a:pt x="1276847" y="422493"/>
                  </a:cubicBezTo>
                  <a:cubicBezTo>
                    <a:pt x="1294269" y="439095"/>
                    <a:pt x="1309957" y="456480"/>
                    <a:pt x="1325797" y="472635"/>
                  </a:cubicBezTo>
                  <a:cubicBezTo>
                    <a:pt x="1340940" y="489423"/>
                    <a:pt x="1355425" y="505801"/>
                    <a:pt x="1368758" y="521967"/>
                  </a:cubicBezTo>
                  <a:cubicBezTo>
                    <a:pt x="1381698" y="538432"/>
                    <a:pt x="1394879" y="553615"/>
                    <a:pt x="1405895" y="569209"/>
                  </a:cubicBezTo>
                  <a:cubicBezTo>
                    <a:pt x="1416948" y="584754"/>
                    <a:pt x="1427850" y="599177"/>
                    <a:pt x="1437308" y="613278"/>
                  </a:cubicBezTo>
                  <a:cubicBezTo>
                    <a:pt x="1446475" y="627528"/>
                    <a:pt x="1455073" y="640881"/>
                    <a:pt x="1463024" y="653227"/>
                  </a:cubicBezTo>
                  <a:cubicBezTo>
                    <a:pt x="1470697" y="665709"/>
                    <a:pt x="1477104" y="677595"/>
                    <a:pt x="1483219" y="688074"/>
                  </a:cubicBezTo>
                  <a:cubicBezTo>
                    <a:pt x="1489360" y="698553"/>
                    <a:pt x="1494564" y="708061"/>
                    <a:pt x="1498641" y="716573"/>
                  </a:cubicBezTo>
                  <a:cubicBezTo>
                    <a:pt x="1502832" y="725024"/>
                    <a:pt x="1506415" y="732192"/>
                    <a:pt x="1509302" y="738016"/>
                  </a:cubicBezTo>
                  <a:cubicBezTo>
                    <a:pt x="1514950" y="749703"/>
                    <a:pt x="1517950" y="755937"/>
                    <a:pt x="1517950" y="755937"/>
                  </a:cubicBezTo>
                  <a:cubicBezTo>
                    <a:pt x="1520800" y="761824"/>
                    <a:pt x="1518237" y="768880"/>
                    <a:pt x="1512252" y="771668"/>
                  </a:cubicBezTo>
                  <a:cubicBezTo>
                    <a:pt x="1506947" y="774134"/>
                    <a:pt x="1500730" y="772476"/>
                    <a:pt x="1497400" y="767972"/>
                  </a:cubicBezTo>
                  <a:lnTo>
                    <a:pt x="1497113" y="767573"/>
                  </a:lnTo>
                  <a:cubicBezTo>
                    <a:pt x="1497113" y="767573"/>
                    <a:pt x="1493036" y="762098"/>
                    <a:pt x="1485389" y="751805"/>
                  </a:cubicBezTo>
                  <a:cubicBezTo>
                    <a:pt x="1477615" y="741625"/>
                    <a:pt x="1467257" y="726106"/>
                    <a:pt x="1452620" y="707338"/>
                  </a:cubicBezTo>
                  <a:cubicBezTo>
                    <a:pt x="1445454" y="697880"/>
                    <a:pt x="1437527" y="687426"/>
                    <a:pt x="1428905" y="676026"/>
                  </a:cubicBezTo>
                  <a:cubicBezTo>
                    <a:pt x="1419979" y="664863"/>
                    <a:pt x="1410330" y="652804"/>
                    <a:pt x="1400024" y="639923"/>
                  </a:cubicBezTo>
                  <a:cubicBezTo>
                    <a:pt x="1379373" y="614248"/>
                    <a:pt x="1355075" y="586135"/>
                    <a:pt x="1328169" y="555893"/>
                  </a:cubicBezTo>
                  <a:cubicBezTo>
                    <a:pt x="1314596" y="540871"/>
                    <a:pt x="1299743" y="525863"/>
                    <a:pt x="1285094" y="509708"/>
                  </a:cubicBezTo>
                  <a:cubicBezTo>
                    <a:pt x="1269558" y="494401"/>
                    <a:pt x="1254187" y="477874"/>
                    <a:pt x="1237119" y="462118"/>
                  </a:cubicBezTo>
                  <a:cubicBezTo>
                    <a:pt x="1204085" y="429524"/>
                    <a:pt x="1167024" y="397440"/>
                    <a:pt x="1127937" y="365120"/>
                  </a:cubicBezTo>
                  <a:cubicBezTo>
                    <a:pt x="1118163" y="357056"/>
                    <a:pt x="1107919" y="349377"/>
                    <a:pt x="1097815" y="341374"/>
                  </a:cubicBezTo>
                  <a:cubicBezTo>
                    <a:pt x="1087712" y="333335"/>
                    <a:pt x="1077430" y="325432"/>
                    <a:pt x="1066744" y="317890"/>
                  </a:cubicBezTo>
                  <a:cubicBezTo>
                    <a:pt x="1056197" y="310162"/>
                    <a:pt x="1045586" y="302371"/>
                    <a:pt x="1034925" y="294543"/>
                  </a:cubicBezTo>
                  <a:cubicBezTo>
                    <a:pt x="1024010" y="287064"/>
                    <a:pt x="1013058" y="279522"/>
                    <a:pt x="1002042" y="271968"/>
                  </a:cubicBezTo>
                  <a:cubicBezTo>
                    <a:pt x="957512" y="242448"/>
                    <a:pt x="911157" y="213824"/>
                    <a:pt x="862866" y="188535"/>
                  </a:cubicBezTo>
                  <a:cubicBezTo>
                    <a:pt x="814638" y="163209"/>
                    <a:pt x="765421" y="139265"/>
                    <a:pt x="715269" y="119576"/>
                  </a:cubicBezTo>
                  <a:cubicBezTo>
                    <a:pt x="665141" y="99975"/>
                    <a:pt x="615014" y="82116"/>
                    <a:pt x="565216" y="69161"/>
                  </a:cubicBezTo>
                  <a:cubicBezTo>
                    <a:pt x="552871" y="65539"/>
                    <a:pt x="540513" y="62391"/>
                    <a:pt x="528180" y="59578"/>
                  </a:cubicBezTo>
                  <a:cubicBezTo>
                    <a:pt x="515873" y="56678"/>
                    <a:pt x="503692" y="53803"/>
                    <a:pt x="491639" y="50953"/>
                  </a:cubicBezTo>
                  <a:cubicBezTo>
                    <a:pt x="467278" y="46386"/>
                    <a:pt x="443575" y="41171"/>
                    <a:pt x="420164" y="37998"/>
                  </a:cubicBezTo>
                  <a:cubicBezTo>
                    <a:pt x="373569" y="30195"/>
                    <a:pt x="328987" y="26449"/>
                    <a:pt x="287849" y="23586"/>
                  </a:cubicBezTo>
                  <a:cubicBezTo>
                    <a:pt x="267261" y="22465"/>
                    <a:pt x="247484" y="22366"/>
                    <a:pt x="228707" y="21745"/>
                  </a:cubicBezTo>
                  <a:cubicBezTo>
                    <a:pt x="209904" y="21992"/>
                    <a:pt x="192077" y="22257"/>
                    <a:pt x="175325" y="22493"/>
                  </a:cubicBezTo>
                  <a:cubicBezTo>
                    <a:pt x="158586" y="23428"/>
                    <a:pt x="142937" y="24295"/>
                    <a:pt x="128477" y="25117"/>
                  </a:cubicBezTo>
                  <a:cubicBezTo>
                    <a:pt x="113980" y="25950"/>
                    <a:pt x="100900" y="27855"/>
                    <a:pt x="88973" y="28950"/>
                  </a:cubicBezTo>
                  <a:cubicBezTo>
                    <a:pt x="65258" y="31092"/>
                    <a:pt x="46278" y="34464"/>
                    <a:pt x="33477" y="36368"/>
                  </a:cubicBezTo>
                  <a:cubicBezTo>
                    <a:pt x="20625" y="38372"/>
                    <a:pt x="13788" y="39441"/>
                    <a:pt x="13788" y="39441"/>
                  </a:cubicBezTo>
                  <a:cubicBezTo>
                    <a:pt x="7229" y="40460"/>
                    <a:pt x="1101" y="36082"/>
                    <a:pt x="63" y="29646"/>
                  </a:cubicBezTo>
                  <a:cubicBezTo>
                    <a:pt x="-975" y="23224"/>
                    <a:pt x="3483" y="17176"/>
                    <a:pt x="10027" y="16156"/>
                  </a:cubicBezTo>
                  <a:cubicBezTo>
                    <a:pt x="10099" y="16143"/>
                    <a:pt x="10243" y="16120"/>
                    <a:pt x="10315" y="16120"/>
                  </a:cubicBezTo>
                </a:path>
              </a:pathLst>
            </a:custGeom>
            <a:grpFill/>
            <a:ln w="1264" cap="flat">
              <a:noFill/>
              <a:prstDash val="solid"/>
              <a:miter/>
            </a:ln>
          </p:spPr>
          <p:txBody>
            <a:bodyPr rtlCol="0" anchor="ctr"/>
            <a:lstStyle/>
            <a:p>
              <a:endParaRPr lang="en-LT">
                <a:solidFill>
                  <a:schemeClr val="tx1">
                    <a:lumMod val="75000"/>
                    <a:lumOff val="25000"/>
                  </a:schemeClr>
                </a:solidFill>
              </a:endParaRPr>
            </a:p>
          </p:txBody>
        </p:sp>
        <p:sp>
          <p:nvSpPr>
            <p:cNvPr id="14" name="Freeform 83">
              <a:extLst>
                <a:ext uri="{FF2B5EF4-FFF2-40B4-BE49-F238E27FC236}">
                  <a16:creationId xmlns:a16="http://schemas.microsoft.com/office/drawing/2014/main" id="{406E7852-918D-475C-BBB1-F40B1AE42D7B}"/>
                </a:ext>
              </a:extLst>
            </p:cNvPr>
            <p:cNvSpPr/>
            <p:nvPr/>
          </p:nvSpPr>
          <p:spPr>
            <a:xfrm>
              <a:off x="6642156" y="3574516"/>
              <a:ext cx="280504" cy="324877"/>
            </a:xfrm>
            <a:custGeom>
              <a:avLst/>
              <a:gdLst>
                <a:gd name="connsiteX0" fmla="*/ 244650 w 280504"/>
                <a:gd name="connsiteY0" fmla="*/ 13288 h 324877"/>
                <a:gd name="connsiteX1" fmla="*/ 241308 w 280504"/>
                <a:gd name="connsiteY1" fmla="*/ 49292 h 324877"/>
                <a:gd name="connsiteX2" fmla="*/ 240511 w 280504"/>
                <a:gd name="connsiteY2" fmla="*/ 85321 h 324877"/>
                <a:gd name="connsiteX3" fmla="*/ 245146 w 280504"/>
                <a:gd name="connsiteY3" fmla="*/ 157192 h 324877"/>
                <a:gd name="connsiteX4" fmla="*/ 250679 w 280504"/>
                <a:gd name="connsiteY4" fmla="*/ 192761 h 324877"/>
                <a:gd name="connsiteX5" fmla="*/ 258327 w 280504"/>
                <a:gd name="connsiteY5" fmla="*/ 227906 h 324877"/>
                <a:gd name="connsiteX6" fmla="*/ 279231 w 280504"/>
                <a:gd name="connsiteY6" fmla="*/ 296479 h 324877"/>
                <a:gd name="connsiteX7" fmla="*/ 265759 w 280504"/>
                <a:gd name="connsiteY7" fmla="*/ 323609 h 324877"/>
                <a:gd name="connsiteX8" fmla="*/ 251667 w 280504"/>
                <a:gd name="connsiteY8" fmla="*/ 323638 h 324877"/>
                <a:gd name="connsiteX9" fmla="*/ 248275 w 280504"/>
                <a:gd name="connsiteY9" fmla="*/ 322491 h 324877"/>
                <a:gd name="connsiteX10" fmla="*/ 217140 w 280504"/>
                <a:gd name="connsiteY10" fmla="*/ 312012 h 324877"/>
                <a:gd name="connsiteX11" fmla="*/ 186081 w 280504"/>
                <a:gd name="connsiteY11" fmla="*/ 301409 h 324877"/>
                <a:gd name="connsiteX12" fmla="*/ 155186 w 280504"/>
                <a:gd name="connsiteY12" fmla="*/ 290569 h 324877"/>
                <a:gd name="connsiteX13" fmla="*/ 124419 w 280504"/>
                <a:gd name="connsiteY13" fmla="*/ 279431 h 324877"/>
                <a:gd name="connsiteX14" fmla="*/ 63820 w 280504"/>
                <a:gd name="connsiteY14" fmla="*/ 254490 h 324877"/>
                <a:gd name="connsiteX15" fmla="*/ 5310 w 280504"/>
                <a:gd name="connsiteY15" fmla="*/ 222295 h 324877"/>
                <a:gd name="connsiteX16" fmla="*/ 2145 w 280504"/>
                <a:gd name="connsiteY16" fmla="*/ 204423 h 324877"/>
                <a:gd name="connsiteX17" fmla="*/ 12262 w 280504"/>
                <a:gd name="connsiteY17" fmla="*/ 198425 h 324877"/>
                <a:gd name="connsiteX18" fmla="*/ 12513 w 280504"/>
                <a:gd name="connsiteY18" fmla="*/ 198425 h 324877"/>
                <a:gd name="connsiteX19" fmla="*/ 46738 w 280504"/>
                <a:gd name="connsiteY19" fmla="*/ 201635 h 324877"/>
                <a:gd name="connsiteX20" fmla="*/ 79975 w 280504"/>
                <a:gd name="connsiteY20" fmla="*/ 207982 h 324877"/>
                <a:gd name="connsiteX21" fmla="*/ 144207 w 280504"/>
                <a:gd name="connsiteY21" fmla="*/ 227147 h 324877"/>
                <a:gd name="connsiteX22" fmla="*/ 206148 w 280504"/>
                <a:gd name="connsiteY22" fmla="*/ 252374 h 324877"/>
                <a:gd name="connsiteX23" fmla="*/ 266303 w 280504"/>
                <a:gd name="connsiteY23" fmla="*/ 281571 h 324877"/>
                <a:gd name="connsiteX24" fmla="*/ 235371 w 280504"/>
                <a:gd name="connsiteY24" fmla="*/ 307606 h 324877"/>
                <a:gd name="connsiteX25" fmla="*/ 229483 w 280504"/>
                <a:gd name="connsiteY25" fmla="*/ 270556 h 324877"/>
                <a:gd name="connsiteX26" fmla="*/ 225204 w 280504"/>
                <a:gd name="connsiteY26" fmla="*/ 233420 h 324877"/>
                <a:gd name="connsiteX27" fmla="*/ 221973 w 280504"/>
                <a:gd name="connsiteY27" fmla="*/ 196333 h 324877"/>
                <a:gd name="connsiteX28" fmla="*/ 219745 w 280504"/>
                <a:gd name="connsiteY28" fmla="*/ 159284 h 324877"/>
                <a:gd name="connsiteX29" fmla="*/ 218503 w 280504"/>
                <a:gd name="connsiteY29" fmla="*/ 122272 h 324877"/>
                <a:gd name="connsiteX30" fmla="*/ 218287 w 280504"/>
                <a:gd name="connsiteY30" fmla="*/ 85297 h 324877"/>
                <a:gd name="connsiteX31" fmla="*/ 218036 w 280504"/>
                <a:gd name="connsiteY31" fmla="*/ 48322 h 324877"/>
                <a:gd name="connsiteX32" fmla="*/ 218417 w 280504"/>
                <a:gd name="connsiteY32" fmla="*/ 11472 h 324877"/>
                <a:gd name="connsiteX33" fmla="*/ 218417 w 280504"/>
                <a:gd name="connsiteY33" fmla="*/ 11225 h 324877"/>
                <a:gd name="connsiteX34" fmla="*/ 232091 w 280504"/>
                <a:gd name="connsiteY34" fmla="*/ -88 h 324877"/>
                <a:gd name="connsiteX35" fmla="*/ 244183 w 280504"/>
                <a:gd name="connsiteY35" fmla="*/ 12208 h 324877"/>
                <a:gd name="connsiteX36" fmla="*/ 244664 w 280504"/>
                <a:gd name="connsiteY36" fmla="*/ 13277 h 32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80504" h="324877">
                  <a:moveTo>
                    <a:pt x="244650" y="13288"/>
                  </a:moveTo>
                  <a:cubicBezTo>
                    <a:pt x="243003" y="25447"/>
                    <a:pt x="242195" y="37469"/>
                    <a:pt x="241308" y="49292"/>
                  </a:cubicBezTo>
                  <a:cubicBezTo>
                    <a:pt x="240752" y="61289"/>
                    <a:pt x="240562" y="73311"/>
                    <a:pt x="240511" y="85321"/>
                  </a:cubicBezTo>
                  <a:cubicBezTo>
                    <a:pt x="240502" y="109353"/>
                    <a:pt x="242310" y="133359"/>
                    <a:pt x="245146" y="157192"/>
                  </a:cubicBezTo>
                  <a:cubicBezTo>
                    <a:pt x="246689" y="169102"/>
                    <a:pt x="248627" y="180950"/>
                    <a:pt x="250679" y="192761"/>
                  </a:cubicBezTo>
                  <a:cubicBezTo>
                    <a:pt x="252843" y="204571"/>
                    <a:pt x="255592" y="216245"/>
                    <a:pt x="258327" y="227906"/>
                  </a:cubicBezTo>
                  <a:cubicBezTo>
                    <a:pt x="264214" y="251141"/>
                    <a:pt x="271342" y="273990"/>
                    <a:pt x="279231" y="296479"/>
                  </a:cubicBezTo>
                  <a:cubicBezTo>
                    <a:pt x="283131" y="307618"/>
                    <a:pt x="277103" y="319776"/>
                    <a:pt x="265759" y="323609"/>
                  </a:cubicBezTo>
                  <a:cubicBezTo>
                    <a:pt x="261011" y="325215"/>
                    <a:pt x="256086" y="325116"/>
                    <a:pt x="251667" y="323638"/>
                  </a:cubicBezTo>
                  <a:lnTo>
                    <a:pt x="248275" y="322491"/>
                  </a:lnTo>
                  <a:lnTo>
                    <a:pt x="217140" y="312012"/>
                  </a:lnTo>
                  <a:cubicBezTo>
                    <a:pt x="206808" y="308403"/>
                    <a:pt x="196349" y="305130"/>
                    <a:pt x="186081" y="301409"/>
                  </a:cubicBezTo>
                  <a:cubicBezTo>
                    <a:pt x="175812" y="297725"/>
                    <a:pt x="165442" y="294303"/>
                    <a:pt x="155186" y="290569"/>
                  </a:cubicBezTo>
                  <a:lnTo>
                    <a:pt x="124419" y="279431"/>
                  </a:lnTo>
                  <a:cubicBezTo>
                    <a:pt x="103919" y="271988"/>
                    <a:pt x="83737" y="263725"/>
                    <a:pt x="63820" y="254490"/>
                  </a:cubicBezTo>
                  <a:cubicBezTo>
                    <a:pt x="43954" y="245132"/>
                    <a:pt x="24240" y="235188"/>
                    <a:pt x="5310" y="222295"/>
                  </a:cubicBezTo>
                  <a:cubicBezTo>
                    <a:pt x="-387" y="218412"/>
                    <a:pt x="-1793" y="210024"/>
                    <a:pt x="2145" y="204423"/>
                  </a:cubicBezTo>
                  <a:cubicBezTo>
                    <a:pt x="4539" y="201037"/>
                    <a:pt x="8349" y="198425"/>
                    <a:pt x="12262" y="198425"/>
                  </a:cubicBezTo>
                  <a:lnTo>
                    <a:pt x="12513" y="198425"/>
                  </a:lnTo>
                  <a:cubicBezTo>
                    <a:pt x="24200" y="198425"/>
                    <a:pt x="35443" y="200354"/>
                    <a:pt x="46738" y="201635"/>
                  </a:cubicBezTo>
                  <a:cubicBezTo>
                    <a:pt x="57880" y="203364"/>
                    <a:pt x="69035" y="205481"/>
                    <a:pt x="79975" y="207982"/>
                  </a:cubicBezTo>
                  <a:cubicBezTo>
                    <a:pt x="101854" y="212873"/>
                    <a:pt x="123278" y="219419"/>
                    <a:pt x="144207" y="227147"/>
                  </a:cubicBezTo>
                  <a:cubicBezTo>
                    <a:pt x="165086" y="234951"/>
                    <a:pt x="185826" y="243239"/>
                    <a:pt x="206148" y="252374"/>
                  </a:cubicBezTo>
                  <a:cubicBezTo>
                    <a:pt x="226508" y="261447"/>
                    <a:pt x="246538" y="271303"/>
                    <a:pt x="266303" y="281571"/>
                  </a:cubicBezTo>
                  <a:lnTo>
                    <a:pt x="235371" y="307606"/>
                  </a:lnTo>
                  <a:cubicBezTo>
                    <a:pt x="233131" y="295273"/>
                    <a:pt x="231218" y="282927"/>
                    <a:pt x="229483" y="270556"/>
                  </a:cubicBezTo>
                  <a:cubicBezTo>
                    <a:pt x="227825" y="258174"/>
                    <a:pt x="226508" y="245790"/>
                    <a:pt x="225204" y="233420"/>
                  </a:cubicBezTo>
                  <a:cubicBezTo>
                    <a:pt x="223886" y="221062"/>
                    <a:pt x="223000" y="208679"/>
                    <a:pt x="221973" y="196333"/>
                  </a:cubicBezTo>
                  <a:cubicBezTo>
                    <a:pt x="220997" y="183975"/>
                    <a:pt x="220351" y="171629"/>
                    <a:pt x="219745" y="159284"/>
                  </a:cubicBezTo>
                  <a:cubicBezTo>
                    <a:pt x="219099" y="146951"/>
                    <a:pt x="218808" y="134605"/>
                    <a:pt x="218503" y="122272"/>
                  </a:cubicBezTo>
                  <a:lnTo>
                    <a:pt x="218287" y="85297"/>
                  </a:lnTo>
                  <a:cubicBezTo>
                    <a:pt x="218359" y="72964"/>
                    <a:pt x="217577" y="60643"/>
                    <a:pt x="218036" y="48322"/>
                  </a:cubicBezTo>
                  <a:lnTo>
                    <a:pt x="218417" y="11472"/>
                  </a:lnTo>
                  <a:lnTo>
                    <a:pt x="218417" y="11225"/>
                  </a:lnTo>
                  <a:cubicBezTo>
                    <a:pt x="218417" y="4704"/>
                    <a:pt x="225469" y="-349"/>
                    <a:pt x="232091" y="-88"/>
                  </a:cubicBezTo>
                  <a:cubicBezTo>
                    <a:pt x="238725" y="195"/>
                    <a:pt x="244462" y="5687"/>
                    <a:pt x="244183" y="12208"/>
                  </a:cubicBezTo>
                  <a:cubicBezTo>
                    <a:pt x="244154" y="12561"/>
                    <a:pt x="244714" y="12931"/>
                    <a:pt x="244664" y="13277"/>
                  </a:cubicBezTo>
                </a:path>
              </a:pathLst>
            </a:custGeom>
            <a:grpFill/>
            <a:ln w="1264" cap="flat">
              <a:noFill/>
              <a:prstDash val="solid"/>
              <a:miter/>
            </a:ln>
          </p:spPr>
          <p:txBody>
            <a:bodyPr rtlCol="0" anchor="ctr"/>
            <a:lstStyle/>
            <a:p>
              <a:endParaRPr lang="en-LT">
                <a:solidFill>
                  <a:schemeClr val="tx1">
                    <a:lumMod val="75000"/>
                    <a:lumOff val="25000"/>
                  </a:schemeClr>
                </a:solidFill>
              </a:endParaRPr>
            </a:p>
          </p:txBody>
        </p:sp>
      </p:grpSp>
      <p:sp>
        <p:nvSpPr>
          <p:cNvPr id="15" name="TextBox 14">
            <a:extLst>
              <a:ext uri="{FF2B5EF4-FFF2-40B4-BE49-F238E27FC236}">
                <a16:creationId xmlns:a16="http://schemas.microsoft.com/office/drawing/2014/main" id="{542BD62D-73F0-4826-9CEF-5A39CF3E299F}"/>
              </a:ext>
            </a:extLst>
          </p:cNvPr>
          <p:cNvSpPr txBox="1"/>
          <p:nvPr/>
        </p:nvSpPr>
        <p:spPr>
          <a:xfrm>
            <a:off x="9165347" y="2357318"/>
            <a:ext cx="859530" cy="338554"/>
          </a:xfrm>
          <a:prstGeom prst="rect">
            <a:avLst/>
          </a:prstGeom>
          <a:noFill/>
        </p:spPr>
        <p:txBody>
          <a:bodyPr wrap="none" rtlCol="0">
            <a:spAutoFit/>
          </a:bodyPr>
          <a:lstStyle/>
          <a:p>
            <a:pPr algn="ctr"/>
            <a:r>
              <a:rPr lang="en-US" sz="1600" b="1" spc="300">
                <a:solidFill>
                  <a:srgbClr val="FFFFFF"/>
                </a:solidFill>
                <a:latin typeface="Montserrat" pitchFamily="2" charset="77"/>
              </a:rPr>
              <a:t>Scan</a:t>
            </a:r>
          </a:p>
        </p:txBody>
      </p:sp>
      <p:sp>
        <p:nvSpPr>
          <p:cNvPr id="16" name="TextBox 15">
            <a:extLst>
              <a:ext uri="{FF2B5EF4-FFF2-40B4-BE49-F238E27FC236}">
                <a16:creationId xmlns:a16="http://schemas.microsoft.com/office/drawing/2014/main" id="{F3013054-30BB-4F15-9F6A-CEB42A50FB25}"/>
              </a:ext>
            </a:extLst>
          </p:cNvPr>
          <p:cNvSpPr txBox="1"/>
          <p:nvPr/>
        </p:nvSpPr>
        <p:spPr>
          <a:xfrm>
            <a:off x="8721861" y="4993711"/>
            <a:ext cx="2094034" cy="738664"/>
          </a:xfrm>
          <a:prstGeom prst="rect">
            <a:avLst/>
          </a:prstGeom>
          <a:noFill/>
        </p:spPr>
        <p:txBody>
          <a:bodyPr wrap="square" rtlCol="0">
            <a:spAutoFit/>
          </a:bodyPr>
          <a:lstStyle/>
          <a:p>
            <a:pPr algn="ctr"/>
            <a:r>
              <a:rPr lang="en-US" sz="1400">
                <a:solidFill>
                  <a:srgbClr val="FFFFFF"/>
                </a:solidFill>
                <a:latin typeface="Montserrat" pitchFamily="2" charset="77"/>
              </a:rPr>
              <a:t>Customers scan the QR code at table and see menu easily</a:t>
            </a:r>
            <a:endParaRPr lang="en-LT" sz="1400">
              <a:solidFill>
                <a:srgbClr val="FFFFFF"/>
              </a:solidFill>
              <a:latin typeface="Montserrat" pitchFamily="2" charset="77"/>
            </a:endParaRPr>
          </a:p>
        </p:txBody>
      </p:sp>
      <p:grpSp>
        <p:nvGrpSpPr>
          <p:cNvPr id="17" name="Group 16">
            <a:extLst>
              <a:ext uri="{FF2B5EF4-FFF2-40B4-BE49-F238E27FC236}">
                <a16:creationId xmlns:a16="http://schemas.microsoft.com/office/drawing/2014/main" id="{F44FE2B4-4561-46D5-9E37-A9F94B240A14}"/>
              </a:ext>
            </a:extLst>
          </p:cNvPr>
          <p:cNvGrpSpPr/>
          <p:nvPr/>
        </p:nvGrpSpPr>
        <p:grpSpPr>
          <a:xfrm>
            <a:off x="8834421" y="3076005"/>
            <a:ext cx="1830702" cy="1730135"/>
            <a:chOff x="8475205" y="414852"/>
            <a:chExt cx="1938486" cy="1938486"/>
          </a:xfrm>
        </p:grpSpPr>
        <p:pic>
          <p:nvPicPr>
            <p:cNvPr id="18" name="Graphic 17" descr="Selfie with solid fill">
              <a:extLst>
                <a:ext uri="{FF2B5EF4-FFF2-40B4-BE49-F238E27FC236}">
                  <a16:creationId xmlns:a16="http://schemas.microsoft.com/office/drawing/2014/main" id="{DE4E032D-D7E6-4F70-B614-399DFBC344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75205" y="414852"/>
              <a:ext cx="1938486" cy="1938486"/>
            </a:xfrm>
            <a:prstGeom prst="rect">
              <a:avLst/>
            </a:prstGeom>
          </p:spPr>
        </p:pic>
        <p:sp>
          <p:nvSpPr>
            <p:cNvPr id="19" name="Rectangle 18">
              <a:extLst>
                <a:ext uri="{FF2B5EF4-FFF2-40B4-BE49-F238E27FC236}">
                  <a16:creationId xmlns:a16="http://schemas.microsoft.com/office/drawing/2014/main" id="{6F802439-F109-4E16-961A-93335D99FE75}"/>
                </a:ext>
              </a:extLst>
            </p:cNvPr>
            <p:cNvSpPr/>
            <p:nvPr/>
          </p:nvSpPr>
          <p:spPr>
            <a:xfrm>
              <a:off x="8995092" y="926695"/>
              <a:ext cx="571182" cy="966322"/>
            </a:xfrm>
            <a:prstGeom prst="rect">
              <a:avLst/>
            </a:prstGeom>
            <a:solidFill>
              <a:srgbClr val="073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Qr Code with solid fill">
              <a:extLst>
                <a:ext uri="{FF2B5EF4-FFF2-40B4-BE49-F238E27FC236}">
                  <a16:creationId xmlns:a16="http://schemas.microsoft.com/office/drawing/2014/main" id="{74BFE8CC-8D9C-4848-81D8-A8229BC7CCA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83744" y="1109927"/>
              <a:ext cx="593877" cy="593877"/>
            </a:xfrm>
            <a:prstGeom prst="rect">
              <a:avLst/>
            </a:prstGeom>
          </p:spPr>
        </p:pic>
      </p:grpSp>
      <p:sp>
        <p:nvSpPr>
          <p:cNvPr id="21" name="TextBox 20">
            <a:extLst>
              <a:ext uri="{FF2B5EF4-FFF2-40B4-BE49-F238E27FC236}">
                <a16:creationId xmlns:a16="http://schemas.microsoft.com/office/drawing/2014/main" id="{14F386F1-4D65-4962-B051-02665F6DB92D}"/>
              </a:ext>
            </a:extLst>
          </p:cNvPr>
          <p:cNvSpPr txBox="1"/>
          <p:nvPr/>
        </p:nvSpPr>
        <p:spPr>
          <a:xfrm>
            <a:off x="1944330" y="2350572"/>
            <a:ext cx="2031808" cy="338554"/>
          </a:xfrm>
          <a:prstGeom prst="rect">
            <a:avLst/>
          </a:prstGeom>
          <a:noFill/>
        </p:spPr>
        <p:txBody>
          <a:bodyPr wrap="square" rtlCol="0">
            <a:spAutoFit/>
          </a:bodyPr>
          <a:lstStyle/>
          <a:p>
            <a:pPr algn="ctr"/>
            <a:r>
              <a:rPr lang="en-US" sz="1600" b="1" spc="300">
                <a:solidFill>
                  <a:srgbClr val="FFFFFF"/>
                </a:solidFill>
                <a:latin typeface="Montserrat" pitchFamily="2" charset="77"/>
              </a:rPr>
              <a:t>Input Menu</a:t>
            </a:r>
          </a:p>
        </p:txBody>
      </p:sp>
      <p:sp>
        <p:nvSpPr>
          <p:cNvPr id="22" name="TextBox 21">
            <a:extLst>
              <a:ext uri="{FF2B5EF4-FFF2-40B4-BE49-F238E27FC236}">
                <a16:creationId xmlns:a16="http://schemas.microsoft.com/office/drawing/2014/main" id="{982189DD-1EAF-4611-AED5-9947CE747F4D}"/>
              </a:ext>
            </a:extLst>
          </p:cNvPr>
          <p:cNvSpPr txBox="1"/>
          <p:nvPr/>
        </p:nvSpPr>
        <p:spPr>
          <a:xfrm>
            <a:off x="1376106" y="4960675"/>
            <a:ext cx="3028179" cy="738664"/>
          </a:xfrm>
          <a:prstGeom prst="rect">
            <a:avLst/>
          </a:prstGeom>
          <a:noFill/>
        </p:spPr>
        <p:txBody>
          <a:bodyPr wrap="square" rtlCol="0">
            <a:spAutoFit/>
          </a:bodyPr>
          <a:lstStyle/>
          <a:p>
            <a:pPr algn="ctr"/>
            <a:r>
              <a:rPr lang="en-US" sz="1400">
                <a:solidFill>
                  <a:srgbClr val="FFFFFF"/>
                </a:solidFill>
                <a:latin typeface="Montserrat" pitchFamily="2" charset="77"/>
              </a:rPr>
              <a:t>Restaurants register for the platform and input necessary information about their menu</a:t>
            </a:r>
            <a:endParaRPr lang="en-LT" sz="1400">
              <a:solidFill>
                <a:srgbClr val="FFFFFF"/>
              </a:solidFill>
              <a:latin typeface="Montserrat" pitchFamily="2" charset="77"/>
            </a:endParaRPr>
          </a:p>
        </p:txBody>
      </p:sp>
      <p:pic>
        <p:nvPicPr>
          <p:cNvPr id="23" name="Graphic 22" descr="Chef female with solid fill">
            <a:extLst>
              <a:ext uri="{FF2B5EF4-FFF2-40B4-BE49-F238E27FC236}">
                <a16:creationId xmlns:a16="http://schemas.microsoft.com/office/drawing/2014/main" id="{2C8909F1-E6A3-431D-997B-3EB4FBD659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26211" y="3884055"/>
            <a:ext cx="834023" cy="834023"/>
          </a:xfrm>
          <a:prstGeom prst="rect">
            <a:avLst/>
          </a:prstGeom>
        </p:spPr>
      </p:pic>
      <p:pic>
        <p:nvPicPr>
          <p:cNvPr id="24" name="Graphic 23" descr="Ui Ux with solid fill">
            <a:extLst>
              <a:ext uri="{FF2B5EF4-FFF2-40B4-BE49-F238E27FC236}">
                <a16:creationId xmlns:a16="http://schemas.microsoft.com/office/drawing/2014/main" id="{8814FB7E-986B-4F1B-9F22-9080DFCCC4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78755" y="2960903"/>
            <a:ext cx="822882" cy="822882"/>
          </a:xfrm>
          <a:prstGeom prst="rect">
            <a:avLst/>
          </a:prstGeom>
        </p:spPr>
      </p:pic>
      <p:grpSp>
        <p:nvGrpSpPr>
          <p:cNvPr id="25" name="Group 24">
            <a:extLst>
              <a:ext uri="{FF2B5EF4-FFF2-40B4-BE49-F238E27FC236}">
                <a16:creationId xmlns:a16="http://schemas.microsoft.com/office/drawing/2014/main" id="{4C50E89B-EC03-4A7B-8986-51391C8BF958}"/>
              </a:ext>
            </a:extLst>
          </p:cNvPr>
          <p:cNvGrpSpPr/>
          <p:nvPr/>
        </p:nvGrpSpPr>
        <p:grpSpPr>
          <a:xfrm>
            <a:off x="2869352" y="3559368"/>
            <a:ext cx="853811" cy="1095895"/>
            <a:chOff x="3399424" y="3282418"/>
            <a:chExt cx="853811" cy="1095895"/>
          </a:xfrm>
        </p:grpSpPr>
        <p:pic>
          <p:nvPicPr>
            <p:cNvPr id="26" name="Graphic 25" descr="Restaurant with solid fill">
              <a:extLst>
                <a:ext uri="{FF2B5EF4-FFF2-40B4-BE49-F238E27FC236}">
                  <a16:creationId xmlns:a16="http://schemas.microsoft.com/office/drawing/2014/main" id="{D9A5AA65-FBB6-4BEB-B645-465CE627DF2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399424" y="3810095"/>
              <a:ext cx="568218" cy="568218"/>
            </a:xfrm>
            <a:prstGeom prst="rect">
              <a:avLst/>
            </a:prstGeom>
          </p:spPr>
        </p:pic>
        <p:grpSp>
          <p:nvGrpSpPr>
            <p:cNvPr id="27" name="Graphic 43">
              <a:extLst>
                <a:ext uri="{FF2B5EF4-FFF2-40B4-BE49-F238E27FC236}">
                  <a16:creationId xmlns:a16="http://schemas.microsoft.com/office/drawing/2014/main" id="{F417AFA0-7148-4E69-8882-7438838F0144}"/>
                </a:ext>
              </a:extLst>
            </p:cNvPr>
            <p:cNvGrpSpPr/>
            <p:nvPr/>
          </p:nvGrpSpPr>
          <p:grpSpPr>
            <a:xfrm rot="17826697" flipV="1">
              <a:off x="3570811" y="3364531"/>
              <a:ext cx="764538" cy="600311"/>
              <a:chOff x="5270499" y="2952750"/>
              <a:chExt cx="1652160" cy="946643"/>
            </a:xfrm>
            <a:solidFill>
              <a:srgbClr val="FFFFFF"/>
            </a:solidFill>
          </p:grpSpPr>
          <p:sp>
            <p:nvSpPr>
              <p:cNvPr id="28" name="Freeform 82">
                <a:extLst>
                  <a:ext uri="{FF2B5EF4-FFF2-40B4-BE49-F238E27FC236}">
                    <a16:creationId xmlns:a16="http://schemas.microsoft.com/office/drawing/2014/main" id="{3567DA0B-07A3-46D9-98CE-63E6D2DB4F1D}"/>
                  </a:ext>
                </a:extLst>
              </p:cNvPr>
              <p:cNvSpPr/>
              <p:nvPr/>
            </p:nvSpPr>
            <p:spPr>
              <a:xfrm>
                <a:off x="5270499" y="2952750"/>
                <a:ext cx="1519201" cy="772908"/>
              </a:xfrm>
              <a:custGeom>
                <a:avLst/>
                <a:gdLst>
                  <a:gd name="connsiteX0" fmla="*/ 10315 w 1519201"/>
                  <a:gd name="connsiteY0" fmla="*/ 16104 h 772908"/>
                  <a:gd name="connsiteX1" fmla="*/ 30066 w 1519201"/>
                  <a:gd name="connsiteY1" fmla="*/ 13529 h 772908"/>
                  <a:gd name="connsiteX2" fmla="*/ 86285 w 1519201"/>
                  <a:gd name="connsiteY2" fmla="*/ 6858 h 772908"/>
                  <a:gd name="connsiteX3" fmla="*/ 174511 w 1519201"/>
                  <a:gd name="connsiteY3" fmla="*/ 760 h 772908"/>
                  <a:gd name="connsiteX4" fmla="*/ 228804 w 1519201"/>
                  <a:gd name="connsiteY4" fmla="*/ -97 h 772908"/>
                  <a:gd name="connsiteX5" fmla="*/ 288972 w 1519201"/>
                  <a:gd name="connsiteY5" fmla="*/ 1621 h 772908"/>
                  <a:gd name="connsiteX6" fmla="*/ 423832 w 1519201"/>
                  <a:gd name="connsiteY6" fmla="*/ 14091 h 772908"/>
                  <a:gd name="connsiteX7" fmla="*/ 572315 w 1519201"/>
                  <a:gd name="connsiteY7" fmla="*/ 42341 h 772908"/>
                  <a:gd name="connsiteX8" fmla="*/ 727508 w 1519201"/>
                  <a:gd name="connsiteY8" fmla="*/ 87953 h 772908"/>
                  <a:gd name="connsiteX9" fmla="*/ 882310 w 1519201"/>
                  <a:gd name="connsiteY9" fmla="*/ 151050 h 772908"/>
                  <a:gd name="connsiteX10" fmla="*/ 1029425 w 1519201"/>
                  <a:gd name="connsiteY10" fmla="*/ 230712 h 772908"/>
                  <a:gd name="connsiteX11" fmla="*/ 1162689 w 1519201"/>
                  <a:gd name="connsiteY11" fmla="*/ 322956 h 772908"/>
                  <a:gd name="connsiteX12" fmla="*/ 1222212 w 1519201"/>
                  <a:gd name="connsiteY12" fmla="*/ 372438 h 772908"/>
                  <a:gd name="connsiteX13" fmla="*/ 1276847 w 1519201"/>
                  <a:gd name="connsiteY13" fmla="*/ 422493 h 772908"/>
                  <a:gd name="connsiteX14" fmla="*/ 1325797 w 1519201"/>
                  <a:gd name="connsiteY14" fmla="*/ 472635 h 772908"/>
                  <a:gd name="connsiteX15" fmla="*/ 1368758 w 1519201"/>
                  <a:gd name="connsiteY15" fmla="*/ 521967 h 772908"/>
                  <a:gd name="connsiteX16" fmla="*/ 1405895 w 1519201"/>
                  <a:gd name="connsiteY16" fmla="*/ 569209 h 772908"/>
                  <a:gd name="connsiteX17" fmla="*/ 1437308 w 1519201"/>
                  <a:gd name="connsiteY17" fmla="*/ 613278 h 772908"/>
                  <a:gd name="connsiteX18" fmla="*/ 1463024 w 1519201"/>
                  <a:gd name="connsiteY18" fmla="*/ 653227 h 772908"/>
                  <a:gd name="connsiteX19" fmla="*/ 1483219 w 1519201"/>
                  <a:gd name="connsiteY19" fmla="*/ 688074 h 772908"/>
                  <a:gd name="connsiteX20" fmla="*/ 1498641 w 1519201"/>
                  <a:gd name="connsiteY20" fmla="*/ 716573 h 772908"/>
                  <a:gd name="connsiteX21" fmla="*/ 1509302 w 1519201"/>
                  <a:gd name="connsiteY21" fmla="*/ 738016 h 772908"/>
                  <a:gd name="connsiteX22" fmla="*/ 1517950 w 1519201"/>
                  <a:gd name="connsiteY22" fmla="*/ 755937 h 772908"/>
                  <a:gd name="connsiteX23" fmla="*/ 1512252 w 1519201"/>
                  <a:gd name="connsiteY23" fmla="*/ 771668 h 772908"/>
                  <a:gd name="connsiteX24" fmla="*/ 1497400 w 1519201"/>
                  <a:gd name="connsiteY24" fmla="*/ 767972 h 772908"/>
                  <a:gd name="connsiteX25" fmla="*/ 1497113 w 1519201"/>
                  <a:gd name="connsiteY25" fmla="*/ 767573 h 772908"/>
                  <a:gd name="connsiteX26" fmla="*/ 1485389 w 1519201"/>
                  <a:gd name="connsiteY26" fmla="*/ 751805 h 772908"/>
                  <a:gd name="connsiteX27" fmla="*/ 1452620 w 1519201"/>
                  <a:gd name="connsiteY27" fmla="*/ 707338 h 772908"/>
                  <a:gd name="connsiteX28" fmla="*/ 1428905 w 1519201"/>
                  <a:gd name="connsiteY28" fmla="*/ 676026 h 772908"/>
                  <a:gd name="connsiteX29" fmla="*/ 1400024 w 1519201"/>
                  <a:gd name="connsiteY29" fmla="*/ 639923 h 772908"/>
                  <a:gd name="connsiteX30" fmla="*/ 1328169 w 1519201"/>
                  <a:gd name="connsiteY30" fmla="*/ 555893 h 772908"/>
                  <a:gd name="connsiteX31" fmla="*/ 1285094 w 1519201"/>
                  <a:gd name="connsiteY31" fmla="*/ 509708 h 772908"/>
                  <a:gd name="connsiteX32" fmla="*/ 1237119 w 1519201"/>
                  <a:gd name="connsiteY32" fmla="*/ 462118 h 772908"/>
                  <a:gd name="connsiteX33" fmla="*/ 1127937 w 1519201"/>
                  <a:gd name="connsiteY33" fmla="*/ 365120 h 772908"/>
                  <a:gd name="connsiteX34" fmla="*/ 1097815 w 1519201"/>
                  <a:gd name="connsiteY34" fmla="*/ 341374 h 772908"/>
                  <a:gd name="connsiteX35" fmla="*/ 1066744 w 1519201"/>
                  <a:gd name="connsiteY35" fmla="*/ 317890 h 772908"/>
                  <a:gd name="connsiteX36" fmla="*/ 1034925 w 1519201"/>
                  <a:gd name="connsiteY36" fmla="*/ 294543 h 772908"/>
                  <a:gd name="connsiteX37" fmla="*/ 1002042 w 1519201"/>
                  <a:gd name="connsiteY37" fmla="*/ 271968 h 772908"/>
                  <a:gd name="connsiteX38" fmla="*/ 862866 w 1519201"/>
                  <a:gd name="connsiteY38" fmla="*/ 188535 h 772908"/>
                  <a:gd name="connsiteX39" fmla="*/ 715269 w 1519201"/>
                  <a:gd name="connsiteY39" fmla="*/ 119576 h 772908"/>
                  <a:gd name="connsiteX40" fmla="*/ 565216 w 1519201"/>
                  <a:gd name="connsiteY40" fmla="*/ 69161 h 772908"/>
                  <a:gd name="connsiteX41" fmla="*/ 528180 w 1519201"/>
                  <a:gd name="connsiteY41" fmla="*/ 59578 h 772908"/>
                  <a:gd name="connsiteX42" fmla="*/ 491639 w 1519201"/>
                  <a:gd name="connsiteY42" fmla="*/ 50953 h 772908"/>
                  <a:gd name="connsiteX43" fmla="*/ 420164 w 1519201"/>
                  <a:gd name="connsiteY43" fmla="*/ 37998 h 772908"/>
                  <a:gd name="connsiteX44" fmla="*/ 287849 w 1519201"/>
                  <a:gd name="connsiteY44" fmla="*/ 23586 h 772908"/>
                  <a:gd name="connsiteX45" fmla="*/ 228707 w 1519201"/>
                  <a:gd name="connsiteY45" fmla="*/ 21745 h 772908"/>
                  <a:gd name="connsiteX46" fmla="*/ 175325 w 1519201"/>
                  <a:gd name="connsiteY46" fmla="*/ 22493 h 772908"/>
                  <a:gd name="connsiteX47" fmla="*/ 128477 w 1519201"/>
                  <a:gd name="connsiteY47" fmla="*/ 25117 h 772908"/>
                  <a:gd name="connsiteX48" fmla="*/ 88973 w 1519201"/>
                  <a:gd name="connsiteY48" fmla="*/ 28950 h 772908"/>
                  <a:gd name="connsiteX49" fmla="*/ 33477 w 1519201"/>
                  <a:gd name="connsiteY49" fmla="*/ 36368 h 772908"/>
                  <a:gd name="connsiteX50" fmla="*/ 13788 w 1519201"/>
                  <a:gd name="connsiteY50" fmla="*/ 39441 h 772908"/>
                  <a:gd name="connsiteX51" fmla="*/ 63 w 1519201"/>
                  <a:gd name="connsiteY51" fmla="*/ 29646 h 772908"/>
                  <a:gd name="connsiteX52" fmla="*/ 10027 w 1519201"/>
                  <a:gd name="connsiteY52" fmla="*/ 16156 h 772908"/>
                  <a:gd name="connsiteX53" fmla="*/ 10315 w 1519201"/>
                  <a:gd name="connsiteY53" fmla="*/ 16120 h 77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19201" h="772908">
                    <a:moveTo>
                      <a:pt x="10315" y="16104"/>
                    </a:moveTo>
                    <a:cubicBezTo>
                      <a:pt x="10315" y="16104"/>
                      <a:pt x="17177" y="15208"/>
                      <a:pt x="30066" y="13529"/>
                    </a:cubicBezTo>
                    <a:cubicBezTo>
                      <a:pt x="43032" y="12036"/>
                      <a:pt x="61620" y="8750"/>
                      <a:pt x="86285" y="6858"/>
                    </a:cubicBezTo>
                    <a:cubicBezTo>
                      <a:pt x="110797" y="4131"/>
                      <a:pt x="140476" y="2552"/>
                      <a:pt x="174511" y="760"/>
                    </a:cubicBezTo>
                    <a:cubicBezTo>
                      <a:pt x="191553" y="478"/>
                      <a:pt x="209697" y="213"/>
                      <a:pt x="228804" y="-97"/>
                    </a:cubicBezTo>
                    <a:cubicBezTo>
                      <a:pt x="247910" y="474"/>
                      <a:pt x="268030" y="626"/>
                      <a:pt x="288972" y="1621"/>
                    </a:cubicBezTo>
                    <a:cubicBezTo>
                      <a:pt x="330844" y="3847"/>
                      <a:pt x="376274" y="6935"/>
                      <a:pt x="423832" y="14091"/>
                    </a:cubicBezTo>
                    <a:cubicBezTo>
                      <a:pt x="471439" y="20649"/>
                      <a:pt x="521326" y="30070"/>
                      <a:pt x="572315" y="42341"/>
                    </a:cubicBezTo>
                    <a:cubicBezTo>
                      <a:pt x="623417" y="54314"/>
                      <a:pt x="675406" y="69933"/>
                      <a:pt x="727508" y="87953"/>
                    </a:cubicBezTo>
                    <a:cubicBezTo>
                      <a:pt x="779814" y="105538"/>
                      <a:pt x="831435" y="127492"/>
                      <a:pt x="882310" y="151050"/>
                    </a:cubicBezTo>
                    <a:cubicBezTo>
                      <a:pt x="933311" y="174485"/>
                      <a:pt x="982109" y="202263"/>
                      <a:pt x="1029425" y="230712"/>
                    </a:cubicBezTo>
                    <a:cubicBezTo>
                      <a:pt x="1076856" y="259125"/>
                      <a:pt x="1120944" y="290997"/>
                      <a:pt x="1162689" y="322956"/>
                    </a:cubicBezTo>
                    <a:cubicBezTo>
                      <a:pt x="1183176" y="339408"/>
                      <a:pt x="1203447" y="355488"/>
                      <a:pt x="1222212" y="372438"/>
                    </a:cubicBezTo>
                    <a:cubicBezTo>
                      <a:pt x="1241445" y="388878"/>
                      <a:pt x="1259424" y="405866"/>
                      <a:pt x="1276847" y="422493"/>
                    </a:cubicBezTo>
                    <a:cubicBezTo>
                      <a:pt x="1294269" y="439095"/>
                      <a:pt x="1309957" y="456480"/>
                      <a:pt x="1325797" y="472635"/>
                    </a:cubicBezTo>
                    <a:cubicBezTo>
                      <a:pt x="1340940" y="489423"/>
                      <a:pt x="1355425" y="505801"/>
                      <a:pt x="1368758" y="521967"/>
                    </a:cubicBezTo>
                    <a:cubicBezTo>
                      <a:pt x="1381698" y="538432"/>
                      <a:pt x="1394879" y="553615"/>
                      <a:pt x="1405895" y="569209"/>
                    </a:cubicBezTo>
                    <a:cubicBezTo>
                      <a:pt x="1416948" y="584754"/>
                      <a:pt x="1427850" y="599177"/>
                      <a:pt x="1437308" y="613278"/>
                    </a:cubicBezTo>
                    <a:cubicBezTo>
                      <a:pt x="1446475" y="627528"/>
                      <a:pt x="1455073" y="640881"/>
                      <a:pt x="1463024" y="653227"/>
                    </a:cubicBezTo>
                    <a:cubicBezTo>
                      <a:pt x="1470697" y="665709"/>
                      <a:pt x="1477104" y="677595"/>
                      <a:pt x="1483219" y="688074"/>
                    </a:cubicBezTo>
                    <a:cubicBezTo>
                      <a:pt x="1489360" y="698553"/>
                      <a:pt x="1494564" y="708061"/>
                      <a:pt x="1498641" y="716573"/>
                    </a:cubicBezTo>
                    <a:cubicBezTo>
                      <a:pt x="1502832" y="725024"/>
                      <a:pt x="1506415" y="732192"/>
                      <a:pt x="1509302" y="738016"/>
                    </a:cubicBezTo>
                    <a:cubicBezTo>
                      <a:pt x="1514950" y="749703"/>
                      <a:pt x="1517950" y="755937"/>
                      <a:pt x="1517950" y="755937"/>
                    </a:cubicBezTo>
                    <a:cubicBezTo>
                      <a:pt x="1520800" y="761824"/>
                      <a:pt x="1518237" y="768880"/>
                      <a:pt x="1512252" y="771668"/>
                    </a:cubicBezTo>
                    <a:cubicBezTo>
                      <a:pt x="1506947" y="774134"/>
                      <a:pt x="1500730" y="772476"/>
                      <a:pt x="1497400" y="767972"/>
                    </a:cubicBezTo>
                    <a:lnTo>
                      <a:pt x="1497113" y="767573"/>
                    </a:lnTo>
                    <a:cubicBezTo>
                      <a:pt x="1497113" y="767573"/>
                      <a:pt x="1493036" y="762098"/>
                      <a:pt x="1485389" y="751805"/>
                    </a:cubicBezTo>
                    <a:cubicBezTo>
                      <a:pt x="1477615" y="741625"/>
                      <a:pt x="1467257" y="726106"/>
                      <a:pt x="1452620" y="707338"/>
                    </a:cubicBezTo>
                    <a:cubicBezTo>
                      <a:pt x="1445454" y="697880"/>
                      <a:pt x="1437527" y="687426"/>
                      <a:pt x="1428905" y="676026"/>
                    </a:cubicBezTo>
                    <a:cubicBezTo>
                      <a:pt x="1419979" y="664863"/>
                      <a:pt x="1410330" y="652804"/>
                      <a:pt x="1400024" y="639923"/>
                    </a:cubicBezTo>
                    <a:cubicBezTo>
                      <a:pt x="1379373" y="614248"/>
                      <a:pt x="1355075" y="586135"/>
                      <a:pt x="1328169" y="555893"/>
                    </a:cubicBezTo>
                    <a:cubicBezTo>
                      <a:pt x="1314596" y="540871"/>
                      <a:pt x="1299743" y="525863"/>
                      <a:pt x="1285094" y="509708"/>
                    </a:cubicBezTo>
                    <a:cubicBezTo>
                      <a:pt x="1269558" y="494401"/>
                      <a:pt x="1254187" y="477874"/>
                      <a:pt x="1237119" y="462118"/>
                    </a:cubicBezTo>
                    <a:cubicBezTo>
                      <a:pt x="1204085" y="429524"/>
                      <a:pt x="1167024" y="397440"/>
                      <a:pt x="1127937" y="365120"/>
                    </a:cubicBezTo>
                    <a:cubicBezTo>
                      <a:pt x="1118163" y="357056"/>
                      <a:pt x="1107919" y="349377"/>
                      <a:pt x="1097815" y="341374"/>
                    </a:cubicBezTo>
                    <a:cubicBezTo>
                      <a:pt x="1087712" y="333335"/>
                      <a:pt x="1077430" y="325432"/>
                      <a:pt x="1066744" y="317890"/>
                    </a:cubicBezTo>
                    <a:cubicBezTo>
                      <a:pt x="1056197" y="310162"/>
                      <a:pt x="1045586" y="302371"/>
                      <a:pt x="1034925" y="294543"/>
                    </a:cubicBezTo>
                    <a:cubicBezTo>
                      <a:pt x="1024010" y="287064"/>
                      <a:pt x="1013058" y="279522"/>
                      <a:pt x="1002042" y="271968"/>
                    </a:cubicBezTo>
                    <a:cubicBezTo>
                      <a:pt x="957512" y="242448"/>
                      <a:pt x="911157" y="213824"/>
                      <a:pt x="862866" y="188535"/>
                    </a:cubicBezTo>
                    <a:cubicBezTo>
                      <a:pt x="814638" y="163209"/>
                      <a:pt x="765421" y="139265"/>
                      <a:pt x="715269" y="119576"/>
                    </a:cubicBezTo>
                    <a:cubicBezTo>
                      <a:pt x="665141" y="99975"/>
                      <a:pt x="615014" y="82116"/>
                      <a:pt x="565216" y="69161"/>
                    </a:cubicBezTo>
                    <a:cubicBezTo>
                      <a:pt x="552871" y="65539"/>
                      <a:pt x="540513" y="62391"/>
                      <a:pt x="528180" y="59578"/>
                    </a:cubicBezTo>
                    <a:cubicBezTo>
                      <a:pt x="515873" y="56678"/>
                      <a:pt x="503692" y="53803"/>
                      <a:pt x="491639" y="50953"/>
                    </a:cubicBezTo>
                    <a:cubicBezTo>
                      <a:pt x="467278" y="46386"/>
                      <a:pt x="443575" y="41171"/>
                      <a:pt x="420164" y="37998"/>
                    </a:cubicBezTo>
                    <a:cubicBezTo>
                      <a:pt x="373569" y="30195"/>
                      <a:pt x="328987" y="26449"/>
                      <a:pt x="287849" y="23586"/>
                    </a:cubicBezTo>
                    <a:cubicBezTo>
                      <a:pt x="267261" y="22465"/>
                      <a:pt x="247484" y="22366"/>
                      <a:pt x="228707" y="21745"/>
                    </a:cubicBezTo>
                    <a:cubicBezTo>
                      <a:pt x="209904" y="21992"/>
                      <a:pt x="192077" y="22257"/>
                      <a:pt x="175325" y="22493"/>
                    </a:cubicBezTo>
                    <a:cubicBezTo>
                      <a:pt x="158586" y="23428"/>
                      <a:pt x="142937" y="24295"/>
                      <a:pt x="128477" y="25117"/>
                    </a:cubicBezTo>
                    <a:cubicBezTo>
                      <a:pt x="113980" y="25950"/>
                      <a:pt x="100900" y="27855"/>
                      <a:pt x="88973" y="28950"/>
                    </a:cubicBezTo>
                    <a:cubicBezTo>
                      <a:pt x="65258" y="31092"/>
                      <a:pt x="46278" y="34464"/>
                      <a:pt x="33477" y="36368"/>
                    </a:cubicBezTo>
                    <a:cubicBezTo>
                      <a:pt x="20625" y="38372"/>
                      <a:pt x="13788" y="39441"/>
                      <a:pt x="13788" y="39441"/>
                    </a:cubicBezTo>
                    <a:cubicBezTo>
                      <a:pt x="7229" y="40460"/>
                      <a:pt x="1101" y="36082"/>
                      <a:pt x="63" y="29646"/>
                    </a:cubicBezTo>
                    <a:cubicBezTo>
                      <a:pt x="-975" y="23224"/>
                      <a:pt x="3483" y="17176"/>
                      <a:pt x="10027" y="16156"/>
                    </a:cubicBezTo>
                    <a:cubicBezTo>
                      <a:pt x="10099" y="16143"/>
                      <a:pt x="10243" y="16120"/>
                      <a:pt x="10315" y="16120"/>
                    </a:cubicBezTo>
                  </a:path>
                </a:pathLst>
              </a:custGeom>
              <a:grpFill/>
              <a:ln w="1264" cap="flat">
                <a:noFill/>
                <a:prstDash val="solid"/>
                <a:miter/>
              </a:ln>
            </p:spPr>
            <p:txBody>
              <a:bodyPr rtlCol="0" anchor="ctr"/>
              <a:lstStyle/>
              <a:p>
                <a:endParaRPr lang="en-LT">
                  <a:solidFill>
                    <a:schemeClr val="tx1">
                      <a:lumMod val="75000"/>
                      <a:lumOff val="25000"/>
                    </a:schemeClr>
                  </a:solidFill>
                </a:endParaRPr>
              </a:p>
            </p:txBody>
          </p:sp>
          <p:sp>
            <p:nvSpPr>
              <p:cNvPr id="29" name="Freeform 83">
                <a:extLst>
                  <a:ext uri="{FF2B5EF4-FFF2-40B4-BE49-F238E27FC236}">
                    <a16:creationId xmlns:a16="http://schemas.microsoft.com/office/drawing/2014/main" id="{38E8E959-7875-4292-8D58-61E93A73102B}"/>
                  </a:ext>
                </a:extLst>
              </p:cNvPr>
              <p:cNvSpPr/>
              <p:nvPr/>
            </p:nvSpPr>
            <p:spPr>
              <a:xfrm>
                <a:off x="6642156" y="3574516"/>
                <a:ext cx="280504" cy="324877"/>
              </a:xfrm>
              <a:custGeom>
                <a:avLst/>
                <a:gdLst>
                  <a:gd name="connsiteX0" fmla="*/ 244650 w 280504"/>
                  <a:gd name="connsiteY0" fmla="*/ 13288 h 324877"/>
                  <a:gd name="connsiteX1" fmla="*/ 241308 w 280504"/>
                  <a:gd name="connsiteY1" fmla="*/ 49292 h 324877"/>
                  <a:gd name="connsiteX2" fmla="*/ 240511 w 280504"/>
                  <a:gd name="connsiteY2" fmla="*/ 85321 h 324877"/>
                  <a:gd name="connsiteX3" fmla="*/ 245146 w 280504"/>
                  <a:gd name="connsiteY3" fmla="*/ 157192 h 324877"/>
                  <a:gd name="connsiteX4" fmla="*/ 250679 w 280504"/>
                  <a:gd name="connsiteY4" fmla="*/ 192761 h 324877"/>
                  <a:gd name="connsiteX5" fmla="*/ 258327 w 280504"/>
                  <a:gd name="connsiteY5" fmla="*/ 227906 h 324877"/>
                  <a:gd name="connsiteX6" fmla="*/ 279231 w 280504"/>
                  <a:gd name="connsiteY6" fmla="*/ 296479 h 324877"/>
                  <a:gd name="connsiteX7" fmla="*/ 265759 w 280504"/>
                  <a:gd name="connsiteY7" fmla="*/ 323609 h 324877"/>
                  <a:gd name="connsiteX8" fmla="*/ 251667 w 280504"/>
                  <a:gd name="connsiteY8" fmla="*/ 323638 h 324877"/>
                  <a:gd name="connsiteX9" fmla="*/ 248275 w 280504"/>
                  <a:gd name="connsiteY9" fmla="*/ 322491 h 324877"/>
                  <a:gd name="connsiteX10" fmla="*/ 217140 w 280504"/>
                  <a:gd name="connsiteY10" fmla="*/ 312012 h 324877"/>
                  <a:gd name="connsiteX11" fmla="*/ 186081 w 280504"/>
                  <a:gd name="connsiteY11" fmla="*/ 301409 h 324877"/>
                  <a:gd name="connsiteX12" fmla="*/ 155186 w 280504"/>
                  <a:gd name="connsiteY12" fmla="*/ 290569 h 324877"/>
                  <a:gd name="connsiteX13" fmla="*/ 124419 w 280504"/>
                  <a:gd name="connsiteY13" fmla="*/ 279431 h 324877"/>
                  <a:gd name="connsiteX14" fmla="*/ 63820 w 280504"/>
                  <a:gd name="connsiteY14" fmla="*/ 254490 h 324877"/>
                  <a:gd name="connsiteX15" fmla="*/ 5310 w 280504"/>
                  <a:gd name="connsiteY15" fmla="*/ 222295 h 324877"/>
                  <a:gd name="connsiteX16" fmla="*/ 2145 w 280504"/>
                  <a:gd name="connsiteY16" fmla="*/ 204423 h 324877"/>
                  <a:gd name="connsiteX17" fmla="*/ 12262 w 280504"/>
                  <a:gd name="connsiteY17" fmla="*/ 198425 h 324877"/>
                  <a:gd name="connsiteX18" fmla="*/ 12513 w 280504"/>
                  <a:gd name="connsiteY18" fmla="*/ 198425 h 324877"/>
                  <a:gd name="connsiteX19" fmla="*/ 46738 w 280504"/>
                  <a:gd name="connsiteY19" fmla="*/ 201635 h 324877"/>
                  <a:gd name="connsiteX20" fmla="*/ 79975 w 280504"/>
                  <a:gd name="connsiteY20" fmla="*/ 207982 h 324877"/>
                  <a:gd name="connsiteX21" fmla="*/ 144207 w 280504"/>
                  <a:gd name="connsiteY21" fmla="*/ 227147 h 324877"/>
                  <a:gd name="connsiteX22" fmla="*/ 206148 w 280504"/>
                  <a:gd name="connsiteY22" fmla="*/ 252374 h 324877"/>
                  <a:gd name="connsiteX23" fmla="*/ 266303 w 280504"/>
                  <a:gd name="connsiteY23" fmla="*/ 281571 h 324877"/>
                  <a:gd name="connsiteX24" fmla="*/ 235371 w 280504"/>
                  <a:gd name="connsiteY24" fmla="*/ 307606 h 324877"/>
                  <a:gd name="connsiteX25" fmla="*/ 229483 w 280504"/>
                  <a:gd name="connsiteY25" fmla="*/ 270556 h 324877"/>
                  <a:gd name="connsiteX26" fmla="*/ 225204 w 280504"/>
                  <a:gd name="connsiteY26" fmla="*/ 233420 h 324877"/>
                  <a:gd name="connsiteX27" fmla="*/ 221973 w 280504"/>
                  <a:gd name="connsiteY27" fmla="*/ 196333 h 324877"/>
                  <a:gd name="connsiteX28" fmla="*/ 219745 w 280504"/>
                  <a:gd name="connsiteY28" fmla="*/ 159284 h 324877"/>
                  <a:gd name="connsiteX29" fmla="*/ 218503 w 280504"/>
                  <a:gd name="connsiteY29" fmla="*/ 122272 h 324877"/>
                  <a:gd name="connsiteX30" fmla="*/ 218287 w 280504"/>
                  <a:gd name="connsiteY30" fmla="*/ 85297 h 324877"/>
                  <a:gd name="connsiteX31" fmla="*/ 218036 w 280504"/>
                  <a:gd name="connsiteY31" fmla="*/ 48322 h 324877"/>
                  <a:gd name="connsiteX32" fmla="*/ 218417 w 280504"/>
                  <a:gd name="connsiteY32" fmla="*/ 11472 h 324877"/>
                  <a:gd name="connsiteX33" fmla="*/ 218417 w 280504"/>
                  <a:gd name="connsiteY33" fmla="*/ 11225 h 324877"/>
                  <a:gd name="connsiteX34" fmla="*/ 232091 w 280504"/>
                  <a:gd name="connsiteY34" fmla="*/ -88 h 324877"/>
                  <a:gd name="connsiteX35" fmla="*/ 244183 w 280504"/>
                  <a:gd name="connsiteY35" fmla="*/ 12208 h 324877"/>
                  <a:gd name="connsiteX36" fmla="*/ 244664 w 280504"/>
                  <a:gd name="connsiteY36" fmla="*/ 13277 h 32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80504" h="324877">
                    <a:moveTo>
                      <a:pt x="244650" y="13288"/>
                    </a:moveTo>
                    <a:cubicBezTo>
                      <a:pt x="243003" y="25447"/>
                      <a:pt x="242195" y="37469"/>
                      <a:pt x="241308" y="49292"/>
                    </a:cubicBezTo>
                    <a:cubicBezTo>
                      <a:pt x="240752" y="61289"/>
                      <a:pt x="240562" y="73311"/>
                      <a:pt x="240511" y="85321"/>
                    </a:cubicBezTo>
                    <a:cubicBezTo>
                      <a:pt x="240502" y="109353"/>
                      <a:pt x="242310" y="133359"/>
                      <a:pt x="245146" y="157192"/>
                    </a:cubicBezTo>
                    <a:cubicBezTo>
                      <a:pt x="246689" y="169102"/>
                      <a:pt x="248627" y="180950"/>
                      <a:pt x="250679" y="192761"/>
                    </a:cubicBezTo>
                    <a:cubicBezTo>
                      <a:pt x="252843" y="204571"/>
                      <a:pt x="255592" y="216245"/>
                      <a:pt x="258327" y="227906"/>
                    </a:cubicBezTo>
                    <a:cubicBezTo>
                      <a:pt x="264214" y="251141"/>
                      <a:pt x="271342" y="273990"/>
                      <a:pt x="279231" y="296479"/>
                    </a:cubicBezTo>
                    <a:cubicBezTo>
                      <a:pt x="283131" y="307618"/>
                      <a:pt x="277103" y="319776"/>
                      <a:pt x="265759" y="323609"/>
                    </a:cubicBezTo>
                    <a:cubicBezTo>
                      <a:pt x="261011" y="325215"/>
                      <a:pt x="256086" y="325116"/>
                      <a:pt x="251667" y="323638"/>
                    </a:cubicBezTo>
                    <a:lnTo>
                      <a:pt x="248275" y="322491"/>
                    </a:lnTo>
                    <a:lnTo>
                      <a:pt x="217140" y="312012"/>
                    </a:lnTo>
                    <a:cubicBezTo>
                      <a:pt x="206808" y="308403"/>
                      <a:pt x="196349" y="305130"/>
                      <a:pt x="186081" y="301409"/>
                    </a:cubicBezTo>
                    <a:cubicBezTo>
                      <a:pt x="175812" y="297725"/>
                      <a:pt x="165442" y="294303"/>
                      <a:pt x="155186" y="290569"/>
                    </a:cubicBezTo>
                    <a:lnTo>
                      <a:pt x="124419" y="279431"/>
                    </a:lnTo>
                    <a:cubicBezTo>
                      <a:pt x="103919" y="271988"/>
                      <a:pt x="83737" y="263725"/>
                      <a:pt x="63820" y="254490"/>
                    </a:cubicBezTo>
                    <a:cubicBezTo>
                      <a:pt x="43954" y="245132"/>
                      <a:pt x="24240" y="235188"/>
                      <a:pt x="5310" y="222295"/>
                    </a:cubicBezTo>
                    <a:cubicBezTo>
                      <a:pt x="-387" y="218412"/>
                      <a:pt x="-1793" y="210024"/>
                      <a:pt x="2145" y="204423"/>
                    </a:cubicBezTo>
                    <a:cubicBezTo>
                      <a:pt x="4539" y="201037"/>
                      <a:pt x="8349" y="198425"/>
                      <a:pt x="12262" y="198425"/>
                    </a:cubicBezTo>
                    <a:lnTo>
                      <a:pt x="12513" y="198425"/>
                    </a:lnTo>
                    <a:cubicBezTo>
                      <a:pt x="24200" y="198425"/>
                      <a:pt x="35443" y="200354"/>
                      <a:pt x="46738" y="201635"/>
                    </a:cubicBezTo>
                    <a:cubicBezTo>
                      <a:pt x="57880" y="203364"/>
                      <a:pt x="69035" y="205481"/>
                      <a:pt x="79975" y="207982"/>
                    </a:cubicBezTo>
                    <a:cubicBezTo>
                      <a:pt x="101854" y="212873"/>
                      <a:pt x="123278" y="219419"/>
                      <a:pt x="144207" y="227147"/>
                    </a:cubicBezTo>
                    <a:cubicBezTo>
                      <a:pt x="165086" y="234951"/>
                      <a:pt x="185826" y="243239"/>
                      <a:pt x="206148" y="252374"/>
                    </a:cubicBezTo>
                    <a:cubicBezTo>
                      <a:pt x="226508" y="261447"/>
                      <a:pt x="246538" y="271303"/>
                      <a:pt x="266303" y="281571"/>
                    </a:cubicBezTo>
                    <a:lnTo>
                      <a:pt x="235371" y="307606"/>
                    </a:lnTo>
                    <a:cubicBezTo>
                      <a:pt x="233131" y="295273"/>
                      <a:pt x="231218" y="282927"/>
                      <a:pt x="229483" y="270556"/>
                    </a:cubicBezTo>
                    <a:cubicBezTo>
                      <a:pt x="227825" y="258174"/>
                      <a:pt x="226508" y="245790"/>
                      <a:pt x="225204" y="233420"/>
                    </a:cubicBezTo>
                    <a:cubicBezTo>
                      <a:pt x="223886" y="221062"/>
                      <a:pt x="223000" y="208679"/>
                      <a:pt x="221973" y="196333"/>
                    </a:cubicBezTo>
                    <a:cubicBezTo>
                      <a:pt x="220997" y="183975"/>
                      <a:pt x="220351" y="171629"/>
                      <a:pt x="219745" y="159284"/>
                    </a:cubicBezTo>
                    <a:cubicBezTo>
                      <a:pt x="219099" y="146951"/>
                      <a:pt x="218808" y="134605"/>
                      <a:pt x="218503" y="122272"/>
                    </a:cubicBezTo>
                    <a:lnTo>
                      <a:pt x="218287" y="85297"/>
                    </a:lnTo>
                    <a:cubicBezTo>
                      <a:pt x="218359" y="72964"/>
                      <a:pt x="217577" y="60643"/>
                      <a:pt x="218036" y="48322"/>
                    </a:cubicBezTo>
                    <a:lnTo>
                      <a:pt x="218417" y="11472"/>
                    </a:lnTo>
                    <a:lnTo>
                      <a:pt x="218417" y="11225"/>
                    </a:lnTo>
                    <a:cubicBezTo>
                      <a:pt x="218417" y="4704"/>
                      <a:pt x="225469" y="-349"/>
                      <a:pt x="232091" y="-88"/>
                    </a:cubicBezTo>
                    <a:cubicBezTo>
                      <a:pt x="238725" y="195"/>
                      <a:pt x="244462" y="5687"/>
                      <a:pt x="244183" y="12208"/>
                    </a:cubicBezTo>
                    <a:cubicBezTo>
                      <a:pt x="244154" y="12561"/>
                      <a:pt x="244714" y="12931"/>
                      <a:pt x="244664" y="13277"/>
                    </a:cubicBezTo>
                  </a:path>
                </a:pathLst>
              </a:custGeom>
              <a:grpFill/>
              <a:ln w="1264" cap="flat">
                <a:noFill/>
                <a:prstDash val="solid"/>
                <a:miter/>
              </a:ln>
            </p:spPr>
            <p:txBody>
              <a:bodyPr rtlCol="0" anchor="ctr"/>
              <a:lstStyle/>
              <a:p>
                <a:endParaRPr lang="en-LT">
                  <a:solidFill>
                    <a:schemeClr val="tx1">
                      <a:lumMod val="75000"/>
                      <a:lumOff val="25000"/>
                    </a:schemeClr>
                  </a:solidFill>
                </a:endParaRPr>
              </a:p>
            </p:txBody>
          </p:sp>
        </p:grpSp>
      </p:grpSp>
      <p:grpSp>
        <p:nvGrpSpPr>
          <p:cNvPr id="30" name="Graphic 43">
            <a:extLst>
              <a:ext uri="{FF2B5EF4-FFF2-40B4-BE49-F238E27FC236}">
                <a16:creationId xmlns:a16="http://schemas.microsoft.com/office/drawing/2014/main" id="{60B96FC7-C933-4F91-8197-1F965098C44B}"/>
              </a:ext>
            </a:extLst>
          </p:cNvPr>
          <p:cNvGrpSpPr/>
          <p:nvPr/>
        </p:nvGrpSpPr>
        <p:grpSpPr>
          <a:xfrm rot="8929396" flipH="1" flipV="1">
            <a:off x="7630433" y="3595405"/>
            <a:ext cx="961485" cy="593906"/>
            <a:chOff x="5270499" y="2952750"/>
            <a:chExt cx="1652160" cy="946643"/>
          </a:xfrm>
          <a:solidFill>
            <a:srgbClr val="FF5753"/>
          </a:solidFill>
        </p:grpSpPr>
        <p:sp>
          <p:nvSpPr>
            <p:cNvPr id="31" name="Freeform 82">
              <a:extLst>
                <a:ext uri="{FF2B5EF4-FFF2-40B4-BE49-F238E27FC236}">
                  <a16:creationId xmlns:a16="http://schemas.microsoft.com/office/drawing/2014/main" id="{69EFE005-4C19-4B2E-A5D6-A7CBC38E3208}"/>
                </a:ext>
              </a:extLst>
            </p:cNvPr>
            <p:cNvSpPr/>
            <p:nvPr/>
          </p:nvSpPr>
          <p:spPr>
            <a:xfrm>
              <a:off x="5270499" y="2952750"/>
              <a:ext cx="1519201" cy="772908"/>
            </a:xfrm>
            <a:custGeom>
              <a:avLst/>
              <a:gdLst>
                <a:gd name="connsiteX0" fmla="*/ 10315 w 1519201"/>
                <a:gd name="connsiteY0" fmla="*/ 16104 h 772908"/>
                <a:gd name="connsiteX1" fmla="*/ 30066 w 1519201"/>
                <a:gd name="connsiteY1" fmla="*/ 13529 h 772908"/>
                <a:gd name="connsiteX2" fmla="*/ 86285 w 1519201"/>
                <a:gd name="connsiteY2" fmla="*/ 6858 h 772908"/>
                <a:gd name="connsiteX3" fmla="*/ 174511 w 1519201"/>
                <a:gd name="connsiteY3" fmla="*/ 760 h 772908"/>
                <a:gd name="connsiteX4" fmla="*/ 228804 w 1519201"/>
                <a:gd name="connsiteY4" fmla="*/ -97 h 772908"/>
                <a:gd name="connsiteX5" fmla="*/ 288972 w 1519201"/>
                <a:gd name="connsiteY5" fmla="*/ 1621 h 772908"/>
                <a:gd name="connsiteX6" fmla="*/ 423832 w 1519201"/>
                <a:gd name="connsiteY6" fmla="*/ 14091 h 772908"/>
                <a:gd name="connsiteX7" fmla="*/ 572315 w 1519201"/>
                <a:gd name="connsiteY7" fmla="*/ 42341 h 772908"/>
                <a:gd name="connsiteX8" fmla="*/ 727508 w 1519201"/>
                <a:gd name="connsiteY8" fmla="*/ 87953 h 772908"/>
                <a:gd name="connsiteX9" fmla="*/ 882310 w 1519201"/>
                <a:gd name="connsiteY9" fmla="*/ 151050 h 772908"/>
                <a:gd name="connsiteX10" fmla="*/ 1029425 w 1519201"/>
                <a:gd name="connsiteY10" fmla="*/ 230712 h 772908"/>
                <a:gd name="connsiteX11" fmla="*/ 1162689 w 1519201"/>
                <a:gd name="connsiteY11" fmla="*/ 322956 h 772908"/>
                <a:gd name="connsiteX12" fmla="*/ 1222212 w 1519201"/>
                <a:gd name="connsiteY12" fmla="*/ 372438 h 772908"/>
                <a:gd name="connsiteX13" fmla="*/ 1276847 w 1519201"/>
                <a:gd name="connsiteY13" fmla="*/ 422493 h 772908"/>
                <a:gd name="connsiteX14" fmla="*/ 1325797 w 1519201"/>
                <a:gd name="connsiteY14" fmla="*/ 472635 h 772908"/>
                <a:gd name="connsiteX15" fmla="*/ 1368758 w 1519201"/>
                <a:gd name="connsiteY15" fmla="*/ 521967 h 772908"/>
                <a:gd name="connsiteX16" fmla="*/ 1405895 w 1519201"/>
                <a:gd name="connsiteY16" fmla="*/ 569209 h 772908"/>
                <a:gd name="connsiteX17" fmla="*/ 1437308 w 1519201"/>
                <a:gd name="connsiteY17" fmla="*/ 613278 h 772908"/>
                <a:gd name="connsiteX18" fmla="*/ 1463024 w 1519201"/>
                <a:gd name="connsiteY18" fmla="*/ 653227 h 772908"/>
                <a:gd name="connsiteX19" fmla="*/ 1483219 w 1519201"/>
                <a:gd name="connsiteY19" fmla="*/ 688074 h 772908"/>
                <a:gd name="connsiteX20" fmla="*/ 1498641 w 1519201"/>
                <a:gd name="connsiteY20" fmla="*/ 716573 h 772908"/>
                <a:gd name="connsiteX21" fmla="*/ 1509302 w 1519201"/>
                <a:gd name="connsiteY21" fmla="*/ 738016 h 772908"/>
                <a:gd name="connsiteX22" fmla="*/ 1517950 w 1519201"/>
                <a:gd name="connsiteY22" fmla="*/ 755937 h 772908"/>
                <a:gd name="connsiteX23" fmla="*/ 1512252 w 1519201"/>
                <a:gd name="connsiteY23" fmla="*/ 771668 h 772908"/>
                <a:gd name="connsiteX24" fmla="*/ 1497400 w 1519201"/>
                <a:gd name="connsiteY24" fmla="*/ 767972 h 772908"/>
                <a:gd name="connsiteX25" fmla="*/ 1497113 w 1519201"/>
                <a:gd name="connsiteY25" fmla="*/ 767573 h 772908"/>
                <a:gd name="connsiteX26" fmla="*/ 1485389 w 1519201"/>
                <a:gd name="connsiteY26" fmla="*/ 751805 h 772908"/>
                <a:gd name="connsiteX27" fmla="*/ 1452620 w 1519201"/>
                <a:gd name="connsiteY27" fmla="*/ 707338 h 772908"/>
                <a:gd name="connsiteX28" fmla="*/ 1428905 w 1519201"/>
                <a:gd name="connsiteY28" fmla="*/ 676026 h 772908"/>
                <a:gd name="connsiteX29" fmla="*/ 1400024 w 1519201"/>
                <a:gd name="connsiteY29" fmla="*/ 639923 h 772908"/>
                <a:gd name="connsiteX30" fmla="*/ 1328169 w 1519201"/>
                <a:gd name="connsiteY30" fmla="*/ 555893 h 772908"/>
                <a:gd name="connsiteX31" fmla="*/ 1285094 w 1519201"/>
                <a:gd name="connsiteY31" fmla="*/ 509708 h 772908"/>
                <a:gd name="connsiteX32" fmla="*/ 1237119 w 1519201"/>
                <a:gd name="connsiteY32" fmla="*/ 462118 h 772908"/>
                <a:gd name="connsiteX33" fmla="*/ 1127937 w 1519201"/>
                <a:gd name="connsiteY33" fmla="*/ 365120 h 772908"/>
                <a:gd name="connsiteX34" fmla="*/ 1097815 w 1519201"/>
                <a:gd name="connsiteY34" fmla="*/ 341374 h 772908"/>
                <a:gd name="connsiteX35" fmla="*/ 1066744 w 1519201"/>
                <a:gd name="connsiteY35" fmla="*/ 317890 h 772908"/>
                <a:gd name="connsiteX36" fmla="*/ 1034925 w 1519201"/>
                <a:gd name="connsiteY36" fmla="*/ 294543 h 772908"/>
                <a:gd name="connsiteX37" fmla="*/ 1002042 w 1519201"/>
                <a:gd name="connsiteY37" fmla="*/ 271968 h 772908"/>
                <a:gd name="connsiteX38" fmla="*/ 862866 w 1519201"/>
                <a:gd name="connsiteY38" fmla="*/ 188535 h 772908"/>
                <a:gd name="connsiteX39" fmla="*/ 715269 w 1519201"/>
                <a:gd name="connsiteY39" fmla="*/ 119576 h 772908"/>
                <a:gd name="connsiteX40" fmla="*/ 565216 w 1519201"/>
                <a:gd name="connsiteY40" fmla="*/ 69161 h 772908"/>
                <a:gd name="connsiteX41" fmla="*/ 528180 w 1519201"/>
                <a:gd name="connsiteY41" fmla="*/ 59578 h 772908"/>
                <a:gd name="connsiteX42" fmla="*/ 491639 w 1519201"/>
                <a:gd name="connsiteY42" fmla="*/ 50953 h 772908"/>
                <a:gd name="connsiteX43" fmla="*/ 420164 w 1519201"/>
                <a:gd name="connsiteY43" fmla="*/ 37998 h 772908"/>
                <a:gd name="connsiteX44" fmla="*/ 287849 w 1519201"/>
                <a:gd name="connsiteY44" fmla="*/ 23586 h 772908"/>
                <a:gd name="connsiteX45" fmla="*/ 228707 w 1519201"/>
                <a:gd name="connsiteY45" fmla="*/ 21745 h 772908"/>
                <a:gd name="connsiteX46" fmla="*/ 175325 w 1519201"/>
                <a:gd name="connsiteY46" fmla="*/ 22493 h 772908"/>
                <a:gd name="connsiteX47" fmla="*/ 128477 w 1519201"/>
                <a:gd name="connsiteY47" fmla="*/ 25117 h 772908"/>
                <a:gd name="connsiteX48" fmla="*/ 88973 w 1519201"/>
                <a:gd name="connsiteY48" fmla="*/ 28950 h 772908"/>
                <a:gd name="connsiteX49" fmla="*/ 33477 w 1519201"/>
                <a:gd name="connsiteY49" fmla="*/ 36368 h 772908"/>
                <a:gd name="connsiteX50" fmla="*/ 13788 w 1519201"/>
                <a:gd name="connsiteY50" fmla="*/ 39441 h 772908"/>
                <a:gd name="connsiteX51" fmla="*/ 63 w 1519201"/>
                <a:gd name="connsiteY51" fmla="*/ 29646 h 772908"/>
                <a:gd name="connsiteX52" fmla="*/ 10027 w 1519201"/>
                <a:gd name="connsiteY52" fmla="*/ 16156 h 772908"/>
                <a:gd name="connsiteX53" fmla="*/ 10315 w 1519201"/>
                <a:gd name="connsiteY53" fmla="*/ 16120 h 77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19201" h="772908">
                  <a:moveTo>
                    <a:pt x="10315" y="16104"/>
                  </a:moveTo>
                  <a:cubicBezTo>
                    <a:pt x="10315" y="16104"/>
                    <a:pt x="17177" y="15208"/>
                    <a:pt x="30066" y="13529"/>
                  </a:cubicBezTo>
                  <a:cubicBezTo>
                    <a:pt x="43032" y="12036"/>
                    <a:pt x="61620" y="8750"/>
                    <a:pt x="86285" y="6858"/>
                  </a:cubicBezTo>
                  <a:cubicBezTo>
                    <a:pt x="110797" y="4131"/>
                    <a:pt x="140476" y="2552"/>
                    <a:pt x="174511" y="760"/>
                  </a:cubicBezTo>
                  <a:cubicBezTo>
                    <a:pt x="191553" y="478"/>
                    <a:pt x="209697" y="213"/>
                    <a:pt x="228804" y="-97"/>
                  </a:cubicBezTo>
                  <a:cubicBezTo>
                    <a:pt x="247910" y="474"/>
                    <a:pt x="268030" y="626"/>
                    <a:pt x="288972" y="1621"/>
                  </a:cubicBezTo>
                  <a:cubicBezTo>
                    <a:pt x="330844" y="3847"/>
                    <a:pt x="376274" y="6935"/>
                    <a:pt x="423832" y="14091"/>
                  </a:cubicBezTo>
                  <a:cubicBezTo>
                    <a:pt x="471439" y="20649"/>
                    <a:pt x="521326" y="30070"/>
                    <a:pt x="572315" y="42341"/>
                  </a:cubicBezTo>
                  <a:cubicBezTo>
                    <a:pt x="623417" y="54314"/>
                    <a:pt x="675406" y="69933"/>
                    <a:pt x="727508" y="87953"/>
                  </a:cubicBezTo>
                  <a:cubicBezTo>
                    <a:pt x="779814" y="105538"/>
                    <a:pt x="831435" y="127492"/>
                    <a:pt x="882310" y="151050"/>
                  </a:cubicBezTo>
                  <a:cubicBezTo>
                    <a:pt x="933311" y="174485"/>
                    <a:pt x="982109" y="202263"/>
                    <a:pt x="1029425" y="230712"/>
                  </a:cubicBezTo>
                  <a:cubicBezTo>
                    <a:pt x="1076856" y="259125"/>
                    <a:pt x="1120944" y="290997"/>
                    <a:pt x="1162689" y="322956"/>
                  </a:cubicBezTo>
                  <a:cubicBezTo>
                    <a:pt x="1183176" y="339408"/>
                    <a:pt x="1203447" y="355488"/>
                    <a:pt x="1222212" y="372438"/>
                  </a:cubicBezTo>
                  <a:cubicBezTo>
                    <a:pt x="1241445" y="388878"/>
                    <a:pt x="1259424" y="405866"/>
                    <a:pt x="1276847" y="422493"/>
                  </a:cubicBezTo>
                  <a:cubicBezTo>
                    <a:pt x="1294269" y="439095"/>
                    <a:pt x="1309957" y="456480"/>
                    <a:pt x="1325797" y="472635"/>
                  </a:cubicBezTo>
                  <a:cubicBezTo>
                    <a:pt x="1340940" y="489423"/>
                    <a:pt x="1355425" y="505801"/>
                    <a:pt x="1368758" y="521967"/>
                  </a:cubicBezTo>
                  <a:cubicBezTo>
                    <a:pt x="1381698" y="538432"/>
                    <a:pt x="1394879" y="553615"/>
                    <a:pt x="1405895" y="569209"/>
                  </a:cubicBezTo>
                  <a:cubicBezTo>
                    <a:pt x="1416948" y="584754"/>
                    <a:pt x="1427850" y="599177"/>
                    <a:pt x="1437308" y="613278"/>
                  </a:cubicBezTo>
                  <a:cubicBezTo>
                    <a:pt x="1446475" y="627528"/>
                    <a:pt x="1455073" y="640881"/>
                    <a:pt x="1463024" y="653227"/>
                  </a:cubicBezTo>
                  <a:cubicBezTo>
                    <a:pt x="1470697" y="665709"/>
                    <a:pt x="1477104" y="677595"/>
                    <a:pt x="1483219" y="688074"/>
                  </a:cubicBezTo>
                  <a:cubicBezTo>
                    <a:pt x="1489360" y="698553"/>
                    <a:pt x="1494564" y="708061"/>
                    <a:pt x="1498641" y="716573"/>
                  </a:cubicBezTo>
                  <a:cubicBezTo>
                    <a:pt x="1502832" y="725024"/>
                    <a:pt x="1506415" y="732192"/>
                    <a:pt x="1509302" y="738016"/>
                  </a:cubicBezTo>
                  <a:cubicBezTo>
                    <a:pt x="1514950" y="749703"/>
                    <a:pt x="1517950" y="755937"/>
                    <a:pt x="1517950" y="755937"/>
                  </a:cubicBezTo>
                  <a:cubicBezTo>
                    <a:pt x="1520800" y="761824"/>
                    <a:pt x="1518237" y="768880"/>
                    <a:pt x="1512252" y="771668"/>
                  </a:cubicBezTo>
                  <a:cubicBezTo>
                    <a:pt x="1506947" y="774134"/>
                    <a:pt x="1500730" y="772476"/>
                    <a:pt x="1497400" y="767972"/>
                  </a:cubicBezTo>
                  <a:lnTo>
                    <a:pt x="1497113" y="767573"/>
                  </a:lnTo>
                  <a:cubicBezTo>
                    <a:pt x="1497113" y="767573"/>
                    <a:pt x="1493036" y="762098"/>
                    <a:pt x="1485389" y="751805"/>
                  </a:cubicBezTo>
                  <a:cubicBezTo>
                    <a:pt x="1477615" y="741625"/>
                    <a:pt x="1467257" y="726106"/>
                    <a:pt x="1452620" y="707338"/>
                  </a:cubicBezTo>
                  <a:cubicBezTo>
                    <a:pt x="1445454" y="697880"/>
                    <a:pt x="1437527" y="687426"/>
                    <a:pt x="1428905" y="676026"/>
                  </a:cubicBezTo>
                  <a:cubicBezTo>
                    <a:pt x="1419979" y="664863"/>
                    <a:pt x="1410330" y="652804"/>
                    <a:pt x="1400024" y="639923"/>
                  </a:cubicBezTo>
                  <a:cubicBezTo>
                    <a:pt x="1379373" y="614248"/>
                    <a:pt x="1355075" y="586135"/>
                    <a:pt x="1328169" y="555893"/>
                  </a:cubicBezTo>
                  <a:cubicBezTo>
                    <a:pt x="1314596" y="540871"/>
                    <a:pt x="1299743" y="525863"/>
                    <a:pt x="1285094" y="509708"/>
                  </a:cubicBezTo>
                  <a:cubicBezTo>
                    <a:pt x="1269558" y="494401"/>
                    <a:pt x="1254187" y="477874"/>
                    <a:pt x="1237119" y="462118"/>
                  </a:cubicBezTo>
                  <a:cubicBezTo>
                    <a:pt x="1204085" y="429524"/>
                    <a:pt x="1167024" y="397440"/>
                    <a:pt x="1127937" y="365120"/>
                  </a:cubicBezTo>
                  <a:cubicBezTo>
                    <a:pt x="1118163" y="357056"/>
                    <a:pt x="1107919" y="349377"/>
                    <a:pt x="1097815" y="341374"/>
                  </a:cubicBezTo>
                  <a:cubicBezTo>
                    <a:pt x="1087712" y="333335"/>
                    <a:pt x="1077430" y="325432"/>
                    <a:pt x="1066744" y="317890"/>
                  </a:cubicBezTo>
                  <a:cubicBezTo>
                    <a:pt x="1056197" y="310162"/>
                    <a:pt x="1045586" y="302371"/>
                    <a:pt x="1034925" y="294543"/>
                  </a:cubicBezTo>
                  <a:cubicBezTo>
                    <a:pt x="1024010" y="287064"/>
                    <a:pt x="1013058" y="279522"/>
                    <a:pt x="1002042" y="271968"/>
                  </a:cubicBezTo>
                  <a:cubicBezTo>
                    <a:pt x="957512" y="242448"/>
                    <a:pt x="911157" y="213824"/>
                    <a:pt x="862866" y="188535"/>
                  </a:cubicBezTo>
                  <a:cubicBezTo>
                    <a:pt x="814638" y="163209"/>
                    <a:pt x="765421" y="139265"/>
                    <a:pt x="715269" y="119576"/>
                  </a:cubicBezTo>
                  <a:cubicBezTo>
                    <a:pt x="665141" y="99975"/>
                    <a:pt x="615014" y="82116"/>
                    <a:pt x="565216" y="69161"/>
                  </a:cubicBezTo>
                  <a:cubicBezTo>
                    <a:pt x="552871" y="65539"/>
                    <a:pt x="540513" y="62391"/>
                    <a:pt x="528180" y="59578"/>
                  </a:cubicBezTo>
                  <a:cubicBezTo>
                    <a:pt x="515873" y="56678"/>
                    <a:pt x="503692" y="53803"/>
                    <a:pt x="491639" y="50953"/>
                  </a:cubicBezTo>
                  <a:cubicBezTo>
                    <a:pt x="467278" y="46386"/>
                    <a:pt x="443575" y="41171"/>
                    <a:pt x="420164" y="37998"/>
                  </a:cubicBezTo>
                  <a:cubicBezTo>
                    <a:pt x="373569" y="30195"/>
                    <a:pt x="328987" y="26449"/>
                    <a:pt x="287849" y="23586"/>
                  </a:cubicBezTo>
                  <a:cubicBezTo>
                    <a:pt x="267261" y="22465"/>
                    <a:pt x="247484" y="22366"/>
                    <a:pt x="228707" y="21745"/>
                  </a:cubicBezTo>
                  <a:cubicBezTo>
                    <a:pt x="209904" y="21992"/>
                    <a:pt x="192077" y="22257"/>
                    <a:pt x="175325" y="22493"/>
                  </a:cubicBezTo>
                  <a:cubicBezTo>
                    <a:pt x="158586" y="23428"/>
                    <a:pt x="142937" y="24295"/>
                    <a:pt x="128477" y="25117"/>
                  </a:cubicBezTo>
                  <a:cubicBezTo>
                    <a:pt x="113980" y="25950"/>
                    <a:pt x="100900" y="27855"/>
                    <a:pt x="88973" y="28950"/>
                  </a:cubicBezTo>
                  <a:cubicBezTo>
                    <a:pt x="65258" y="31092"/>
                    <a:pt x="46278" y="34464"/>
                    <a:pt x="33477" y="36368"/>
                  </a:cubicBezTo>
                  <a:cubicBezTo>
                    <a:pt x="20625" y="38372"/>
                    <a:pt x="13788" y="39441"/>
                    <a:pt x="13788" y="39441"/>
                  </a:cubicBezTo>
                  <a:cubicBezTo>
                    <a:pt x="7229" y="40460"/>
                    <a:pt x="1101" y="36082"/>
                    <a:pt x="63" y="29646"/>
                  </a:cubicBezTo>
                  <a:cubicBezTo>
                    <a:pt x="-975" y="23224"/>
                    <a:pt x="3483" y="17176"/>
                    <a:pt x="10027" y="16156"/>
                  </a:cubicBezTo>
                  <a:cubicBezTo>
                    <a:pt x="10099" y="16143"/>
                    <a:pt x="10243" y="16120"/>
                    <a:pt x="10315" y="16120"/>
                  </a:cubicBezTo>
                </a:path>
              </a:pathLst>
            </a:custGeom>
            <a:grpFill/>
            <a:ln w="1264" cap="flat">
              <a:noFill/>
              <a:prstDash val="solid"/>
              <a:miter/>
            </a:ln>
          </p:spPr>
          <p:txBody>
            <a:bodyPr rtlCol="0" anchor="ctr"/>
            <a:lstStyle/>
            <a:p>
              <a:endParaRPr lang="en-LT">
                <a:solidFill>
                  <a:schemeClr val="tx1">
                    <a:lumMod val="75000"/>
                    <a:lumOff val="25000"/>
                  </a:schemeClr>
                </a:solidFill>
              </a:endParaRPr>
            </a:p>
          </p:txBody>
        </p:sp>
        <p:sp>
          <p:nvSpPr>
            <p:cNvPr id="32" name="Freeform 83">
              <a:extLst>
                <a:ext uri="{FF2B5EF4-FFF2-40B4-BE49-F238E27FC236}">
                  <a16:creationId xmlns:a16="http://schemas.microsoft.com/office/drawing/2014/main" id="{4B25BA52-1A9A-43A7-B901-8624243DE572}"/>
                </a:ext>
              </a:extLst>
            </p:cNvPr>
            <p:cNvSpPr/>
            <p:nvPr/>
          </p:nvSpPr>
          <p:spPr>
            <a:xfrm>
              <a:off x="6642156" y="3574516"/>
              <a:ext cx="280504" cy="324877"/>
            </a:xfrm>
            <a:custGeom>
              <a:avLst/>
              <a:gdLst>
                <a:gd name="connsiteX0" fmla="*/ 244650 w 280504"/>
                <a:gd name="connsiteY0" fmla="*/ 13288 h 324877"/>
                <a:gd name="connsiteX1" fmla="*/ 241308 w 280504"/>
                <a:gd name="connsiteY1" fmla="*/ 49292 h 324877"/>
                <a:gd name="connsiteX2" fmla="*/ 240511 w 280504"/>
                <a:gd name="connsiteY2" fmla="*/ 85321 h 324877"/>
                <a:gd name="connsiteX3" fmla="*/ 245146 w 280504"/>
                <a:gd name="connsiteY3" fmla="*/ 157192 h 324877"/>
                <a:gd name="connsiteX4" fmla="*/ 250679 w 280504"/>
                <a:gd name="connsiteY4" fmla="*/ 192761 h 324877"/>
                <a:gd name="connsiteX5" fmla="*/ 258327 w 280504"/>
                <a:gd name="connsiteY5" fmla="*/ 227906 h 324877"/>
                <a:gd name="connsiteX6" fmla="*/ 279231 w 280504"/>
                <a:gd name="connsiteY6" fmla="*/ 296479 h 324877"/>
                <a:gd name="connsiteX7" fmla="*/ 265759 w 280504"/>
                <a:gd name="connsiteY7" fmla="*/ 323609 h 324877"/>
                <a:gd name="connsiteX8" fmla="*/ 251667 w 280504"/>
                <a:gd name="connsiteY8" fmla="*/ 323638 h 324877"/>
                <a:gd name="connsiteX9" fmla="*/ 248275 w 280504"/>
                <a:gd name="connsiteY9" fmla="*/ 322491 h 324877"/>
                <a:gd name="connsiteX10" fmla="*/ 217140 w 280504"/>
                <a:gd name="connsiteY10" fmla="*/ 312012 h 324877"/>
                <a:gd name="connsiteX11" fmla="*/ 186081 w 280504"/>
                <a:gd name="connsiteY11" fmla="*/ 301409 h 324877"/>
                <a:gd name="connsiteX12" fmla="*/ 155186 w 280504"/>
                <a:gd name="connsiteY12" fmla="*/ 290569 h 324877"/>
                <a:gd name="connsiteX13" fmla="*/ 124419 w 280504"/>
                <a:gd name="connsiteY13" fmla="*/ 279431 h 324877"/>
                <a:gd name="connsiteX14" fmla="*/ 63820 w 280504"/>
                <a:gd name="connsiteY14" fmla="*/ 254490 h 324877"/>
                <a:gd name="connsiteX15" fmla="*/ 5310 w 280504"/>
                <a:gd name="connsiteY15" fmla="*/ 222295 h 324877"/>
                <a:gd name="connsiteX16" fmla="*/ 2145 w 280504"/>
                <a:gd name="connsiteY16" fmla="*/ 204423 h 324877"/>
                <a:gd name="connsiteX17" fmla="*/ 12262 w 280504"/>
                <a:gd name="connsiteY17" fmla="*/ 198425 h 324877"/>
                <a:gd name="connsiteX18" fmla="*/ 12513 w 280504"/>
                <a:gd name="connsiteY18" fmla="*/ 198425 h 324877"/>
                <a:gd name="connsiteX19" fmla="*/ 46738 w 280504"/>
                <a:gd name="connsiteY19" fmla="*/ 201635 h 324877"/>
                <a:gd name="connsiteX20" fmla="*/ 79975 w 280504"/>
                <a:gd name="connsiteY20" fmla="*/ 207982 h 324877"/>
                <a:gd name="connsiteX21" fmla="*/ 144207 w 280504"/>
                <a:gd name="connsiteY21" fmla="*/ 227147 h 324877"/>
                <a:gd name="connsiteX22" fmla="*/ 206148 w 280504"/>
                <a:gd name="connsiteY22" fmla="*/ 252374 h 324877"/>
                <a:gd name="connsiteX23" fmla="*/ 266303 w 280504"/>
                <a:gd name="connsiteY23" fmla="*/ 281571 h 324877"/>
                <a:gd name="connsiteX24" fmla="*/ 235371 w 280504"/>
                <a:gd name="connsiteY24" fmla="*/ 307606 h 324877"/>
                <a:gd name="connsiteX25" fmla="*/ 229483 w 280504"/>
                <a:gd name="connsiteY25" fmla="*/ 270556 h 324877"/>
                <a:gd name="connsiteX26" fmla="*/ 225204 w 280504"/>
                <a:gd name="connsiteY26" fmla="*/ 233420 h 324877"/>
                <a:gd name="connsiteX27" fmla="*/ 221973 w 280504"/>
                <a:gd name="connsiteY27" fmla="*/ 196333 h 324877"/>
                <a:gd name="connsiteX28" fmla="*/ 219745 w 280504"/>
                <a:gd name="connsiteY28" fmla="*/ 159284 h 324877"/>
                <a:gd name="connsiteX29" fmla="*/ 218503 w 280504"/>
                <a:gd name="connsiteY29" fmla="*/ 122272 h 324877"/>
                <a:gd name="connsiteX30" fmla="*/ 218287 w 280504"/>
                <a:gd name="connsiteY30" fmla="*/ 85297 h 324877"/>
                <a:gd name="connsiteX31" fmla="*/ 218036 w 280504"/>
                <a:gd name="connsiteY31" fmla="*/ 48322 h 324877"/>
                <a:gd name="connsiteX32" fmla="*/ 218417 w 280504"/>
                <a:gd name="connsiteY32" fmla="*/ 11472 h 324877"/>
                <a:gd name="connsiteX33" fmla="*/ 218417 w 280504"/>
                <a:gd name="connsiteY33" fmla="*/ 11225 h 324877"/>
                <a:gd name="connsiteX34" fmla="*/ 232091 w 280504"/>
                <a:gd name="connsiteY34" fmla="*/ -88 h 324877"/>
                <a:gd name="connsiteX35" fmla="*/ 244183 w 280504"/>
                <a:gd name="connsiteY35" fmla="*/ 12208 h 324877"/>
                <a:gd name="connsiteX36" fmla="*/ 244664 w 280504"/>
                <a:gd name="connsiteY36" fmla="*/ 13277 h 32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80504" h="324877">
                  <a:moveTo>
                    <a:pt x="244650" y="13288"/>
                  </a:moveTo>
                  <a:cubicBezTo>
                    <a:pt x="243003" y="25447"/>
                    <a:pt x="242195" y="37469"/>
                    <a:pt x="241308" y="49292"/>
                  </a:cubicBezTo>
                  <a:cubicBezTo>
                    <a:pt x="240752" y="61289"/>
                    <a:pt x="240562" y="73311"/>
                    <a:pt x="240511" y="85321"/>
                  </a:cubicBezTo>
                  <a:cubicBezTo>
                    <a:pt x="240502" y="109353"/>
                    <a:pt x="242310" y="133359"/>
                    <a:pt x="245146" y="157192"/>
                  </a:cubicBezTo>
                  <a:cubicBezTo>
                    <a:pt x="246689" y="169102"/>
                    <a:pt x="248627" y="180950"/>
                    <a:pt x="250679" y="192761"/>
                  </a:cubicBezTo>
                  <a:cubicBezTo>
                    <a:pt x="252843" y="204571"/>
                    <a:pt x="255592" y="216245"/>
                    <a:pt x="258327" y="227906"/>
                  </a:cubicBezTo>
                  <a:cubicBezTo>
                    <a:pt x="264214" y="251141"/>
                    <a:pt x="271342" y="273990"/>
                    <a:pt x="279231" y="296479"/>
                  </a:cubicBezTo>
                  <a:cubicBezTo>
                    <a:pt x="283131" y="307618"/>
                    <a:pt x="277103" y="319776"/>
                    <a:pt x="265759" y="323609"/>
                  </a:cubicBezTo>
                  <a:cubicBezTo>
                    <a:pt x="261011" y="325215"/>
                    <a:pt x="256086" y="325116"/>
                    <a:pt x="251667" y="323638"/>
                  </a:cubicBezTo>
                  <a:lnTo>
                    <a:pt x="248275" y="322491"/>
                  </a:lnTo>
                  <a:lnTo>
                    <a:pt x="217140" y="312012"/>
                  </a:lnTo>
                  <a:cubicBezTo>
                    <a:pt x="206808" y="308403"/>
                    <a:pt x="196349" y="305130"/>
                    <a:pt x="186081" y="301409"/>
                  </a:cubicBezTo>
                  <a:cubicBezTo>
                    <a:pt x="175812" y="297725"/>
                    <a:pt x="165442" y="294303"/>
                    <a:pt x="155186" y="290569"/>
                  </a:cubicBezTo>
                  <a:lnTo>
                    <a:pt x="124419" y="279431"/>
                  </a:lnTo>
                  <a:cubicBezTo>
                    <a:pt x="103919" y="271988"/>
                    <a:pt x="83737" y="263725"/>
                    <a:pt x="63820" y="254490"/>
                  </a:cubicBezTo>
                  <a:cubicBezTo>
                    <a:pt x="43954" y="245132"/>
                    <a:pt x="24240" y="235188"/>
                    <a:pt x="5310" y="222295"/>
                  </a:cubicBezTo>
                  <a:cubicBezTo>
                    <a:pt x="-387" y="218412"/>
                    <a:pt x="-1793" y="210024"/>
                    <a:pt x="2145" y="204423"/>
                  </a:cubicBezTo>
                  <a:cubicBezTo>
                    <a:pt x="4539" y="201037"/>
                    <a:pt x="8349" y="198425"/>
                    <a:pt x="12262" y="198425"/>
                  </a:cubicBezTo>
                  <a:lnTo>
                    <a:pt x="12513" y="198425"/>
                  </a:lnTo>
                  <a:cubicBezTo>
                    <a:pt x="24200" y="198425"/>
                    <a:pt x="35443" y="200354"/>
                    <a:pt x="46738" y="201635"/>
                  </a:cubicBezTo>
                  <a:cubicBezTo>
                    <a:pt x="57880" y="203364"/>
                    <a:pt x="69035" y="205481"/>
                    <a:pt x="79975" y="207982"/>
                  </a:cubicBezTo>
                  <a:cubicBezTo>
                    <a:pt x="101854" y="212873"/>
                    <a:pt x="123278" y="219419"/>
                    <a:pt x="144207" y="227147"/>
                  </a:cubicBezTo>
                  <a:cubicBezTo>
                    <a:pt x="165086" y="234951"/>
                    <a:pt x="185826" y="243239"/>
                    <a:pt x="206148" y="252374"/>
                  </a:cubicBezTo>
                  <a:cubicBezTo>
                    <a:pt x="226508" y="261447"/>
                    <a:pt x="246538" y="271303"/>
                    <a:pt x="266303" y="281571"/>
                  </a:cubicBezTo>
                  <a:lnTo>
                    <a:pt x="235371" y="307606"/>
                  </a:lnTo>
                  <a:cubicBezTo>
                    <a:pt x="233131" y="295273"/>
                    <a:pt x="231218" y="282927"/>
                    <a:pt x="229483" y="270556"/>
                  </a:cubicBezTo>
                  <a:cubicBezTo>
                    <a:pt x="227825" y="258174"/>
                    <a:pt x="226508" y="245790"/>
                    <a:pt x="225204" y="233420"/>
                  </a:cubicBezTo>
                  <a:cubicBezTo>
                    <a:pt x="223886" y="221062"/>
                    <a:pt x="223000" y="208679"/>
                    <a:pt x="221973" y="196333"/>
                  </a:cubicBezTo>
                  <a:cubicBezTo>
                    <a:pt x="220997" y="183975"/>
                    <a:pt x="220351" y="171629"/>
                    <a:pt x="219745" y="159284"/>
                  </a:cubicBezTo>
                  <a:cubicBezTo>
                    <a:pt x="219099" y="146951"/>
                    <a:pt x="218808" y="134605"/>
                    <a:pt x="218503" y="122272"/>
                  </a:cubicBezTo>
                  <a:lnTo>
                    <a:pt x="218287" y="85297"/>
                  </a:lnTo>
                  <a:cubicBezTo>
                    <a:pt x="218359" y="72964"/>
                    <a:pt x="217577" y="60643"/>
                    <a:pt x="218036" y="48322"/>
                  </a:cubicBezTo>
                  <a:lnTo>
                    <a:pt x="218417" y="11472"/>
                  </a:lnTo>
                  <a:lnTo>
                    <a:pt x="218417" y="11225"/>
                  </a:lnTo>
                  <a:cubicBezTo>
                    <a:pt x="218417" y="4704"/>
                    <a:pt x="225469" y="-349"/>
                    <a:pt x="232091" y="-88"/>
                  </a:cubicBezTo>
                  <a:cubicBezTo>
                    <a:pt x="238725" y="195"/>
                    <a:pt x="244462" y="5687"/>
                    <a:pt x="244183" y="12208"/>
                  </a:cubicBezTo>
                  <a:cubicBezTo>
                    <a:pt x="244154" y="12561"/>
                    <a:pt x="244714" y="12931"/>
                    <a:pt x="244664" y="13277"/>
                  </a:cubicBezTo>
                </a:path>
              </a:pathLst>
            </a:custGeom>
            <a:grpFill/>
            <a:ln w="1264" cap="flat">
              <a:noFill/>
              <a:prstDash val="solid"/>
              <a:miter/>
            </a:ln>
          </p:spPr>
          <p:txBody>
            <a:bodyPr rtlCol="0" anchor="ctr"/>
            <a:lstStyle/>
            <a:p>
              <a:endParaRPr lang="en-LT">
                <a:solidFill>
                  <a:schemeClr val="tx1">
                    <a:lumMod val="75000"/>
                    <a:lumOff val="25000"/>
                  </a:schemeClr>
                </a:solidFill>
              </a:endParaRPr>
            </a:p>
          </p:txBody>
        </p:sp>
      </p:grpSp>
      <p:sp>
        <p:nvSpPr>
          <p:cNvPr id="33" name="Rectangle 32">
            <a:extLst>
              <a:ext uri="{FF2B5EF4-FFF2-40B4-BE49-F238E27FC236}">
                <a16:creationId xmlns:a16="http://schemas.microsoft.com/office/drawing/2014/main" id="{157C3941-058D-4E6F-BF11-12F8187BACC9}"/>
              </a:ext>
            </a:extLst>
          </p:cNvPr>
          <p:cNvSpPr/>
          <p:nvPr/>
        </p:nvSpPr>
        <p:spPr>
          <a:xfrm>
            <a:off x="2742326" y="3203076"/>
            <a:ext cx="289802" cy="270742"/>
          </a:xfrm>
          <a:prstGeom prst="rect">
            <a:avLst/>
          </a:prstGeom>
          <a:solidFill>
            <a:srgbClr val="073A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descr="Restaurant with solid fill">
            <a:extLst>
              <a:ext uri="{FF2B5EF4-FFF2-40B4-BE49-F238E27FC236}">
                <a16:creationId xmlns:a16="http://schemas.microsoft.com/office/drawing/2014/main" id="{7484DDEE-8275-41AA-A8C8-CFB2C0F9DAB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763229" y="3172926"/>
            <a:ext cx="268900" cy="268900"/>
          </a:xfrm>
          <a:prstGeom prst="rect">
            <a:avLst/>
          </a:prstGeom>
        </p:spPr>
      </p:pic>
      <p:sp>
        <p:nvSpPr>
          <p:cNvPr id="35" name="TextBox 34">
            <a:extLst>
              <a:ext uri="{FF2B5EF4-FFF2-40B4-BE49-F238E27FC236}">
                <a16:creationId xmlns:a16="http://schemas.microsoft.com/office/drawing/2014/main" id="{E5D40930-E3B8-4F68-B5B5-EE228EA38E83}"/>
              </a:ext>
            </a:extLst>
          </p:cNvPr>
          <p:cNvSpPr txBox="1"/>
          <p:nvPr/>
        </p:nvSpPr>
        <p:spPr>
          <a:xfrm>
            <a:off x="4779756" y="955509"/>
            <a:ext cx="2853666" cy="461665"/>
          </a:xfrm>
          <a:prstGeom prst="rect">
            <a:avLst/>
          </a:prstGeom>
          <a:noFill/>
        </p:spPr>
        <p:txBody>
          <a:bodyPr wrap="none" rtlCol="0">
            <a:spAutoFit/>
          </a:bodyPr>
          <a:lstStyle/>
          <a:p>
            <a:pPr algn="ctr"/>
            <a:r>
              <a:rPr lang="en-US" sz="2400" b="1" spc="300">
                <a:solidFill>
                  <a:srgbClr val="FFFFFF"/>
                </a:solidFill>
                <a:latin typeface="Montserrat" pitchFamily="2" charset="77"/>
              </a:rPr>
              <a:t>How It Works</a:t>
            </a:r>
            <a:endParaRPr lang="en-LT" sz="2400" b="1" spc="300">
              <a:solidFill>
                <a:srgbClr val="FFFFFF"/>
              </a:solidFill>
              <a:latin typeface="Montserrat" pitchFamily="2" charset="77"/>
            </a:endParaRPr>
          </a:p>
        </p:txBody>
      </p:sp>
      <p:pic>
        <p:nvPicPr>
          <p:cNvPr id="36" name="Graphic 35">
            <a:extLst>
              <a:ext uri="{FF2B5EF4-FFF2-40B4-BE49-F238E27FC236}">
                <a16:creationId xmlns:a16="http://schemas.microsoft.com/office/drawing/2014/main" id="{12562B02-C7A3-4087-95D9-4A538690FFA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21540000">
            <a:off x="4779745" y="1428467"/>
            <a:ext cx="2852262" cy="134841"/>
          </a:xfrm>
          <a:prstGeom prst="rect">
            <a:avLst/>
          </a:prstGeom>
        </p:spPr>
      </p:pic>
    </p:spTree>
    <p:extLst>
      <p:ext uri="{BB962C8B-B14F-4D97-AF65-F5344CB8AC3E}">
        <p14:creationId xmlns:p14="http://schemas.microsoft.com/office/powerpoint/2010/main" val="40384686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8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73A4C"/>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C4A290A-4C32-46F8-B41C-EDA18C4AB486}"/>
              </a:ext>
            </a:extLst>
          </p:cNvPr>
          <p:cNvSpPr txBox="1"/>
          <p:nvPr/>
        </p:nvSpPr>
        <p:spPr>
          <a:xfrm>
            <a:off x="2506030" y="869942"/>
            <a:ext cx="7374135" cy="461665"/>
          </a:xfrm>
          <a:prstGeom prst="rect">
            <a:avLst/>
          </a:prstGeom>
          <a:noFill/>
        </p:spPr>
        <p:txBody>
          <a:bodyPr wrap="none" rtlCol="0">
            <a:spAutoFit/>
          </a:bodyPr>
          <a:lstStyle/>
          <a:p>
            <a:pPr algn="ctr"/>
            <a:r>
              <a:rPr lang="en-US" sz="2400" b="1" spc="300">
                <a:solidFill>
                  <a:srgbClr val="FFFFFF"/>
                </a:solidFill>
                <a:latin typeface="Montserrat" pitchFamily="2" charset="77"/>
              </a:rPr>
              <a:t>How Restaurants Can Manage Menu</a:t>
            </a:r>
            <a:endParaRPr lang="en-LT" sz="2400" b="1" spc="300">
              <a:solidFill>
                <a:srgbClr val="FFFFFF"/>
              </a:solidFill>
              <a:latin typeface="Montserrat" pitchFamily="2" charset="77"/>
            </a:endParaRPr>
          </a:p>
        </p:txBody>
      </p:sp>
      <p:pic>
        <p:nvPicPr>
          <p:cNvPr id="6" name="Graphic 5">
            <a:extLst>
              <a:ext uri="{FF2B5EF4-FFF2-40B4-BE49-F238E27FC236}">
                <a16:creationId xmlns:a16="http://schemas.microsoft.com/office/drawing/2014/main" id="{591A3872-BBC3-487F-B627-9CC92C00768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1540000">
            <a:off x="2490969" y="1343019"/>
            <a:ext cx="7389213" cy="134841"/>
          </a:xfrm>
          <a:prstGeom prst="rect">
            <a:avLst/>
          </a:prstGeom>
        </p:spPr>
      </p:pic>
      <p:grpSp>
        <p:nvGrpSpPr>
          <p:cNvPr id="7" name="Group 6">
            <a:extLst>
              <a:ext uri="{FF2B5EF4-FFF2-40B4-BE49-F238E27FC236}">
                <a16:creationId xmlns:a16="http://schemas.microsoft.com/office/drawing/2014/main" id="{75F2434E-6353-4E5A-8977-1E6E31AF5123}"/>
              </a:ext>
            </a:extLst>
          </p:cNvPr>
          <p:cNvGrpSpPr/>
          <p:nvPr/>
        </p:nvGrpSpPr>
        <p:grpSpPr>
          <a:xfrm>
            <a:off x="2755471" y="2445982"/>
            <a:ext cx="1352302" cy="1465582"/>
            <a:chOff x="3145806" y="2986407"/>
            <a:chExt cx="1352302" cy="1465582"/>
          </a:xfrm>
        </p:grpSpPr>
        <p:sp>
          <p:nvSpPr>
            <p:cNvPr id="8" name="TextBox 7">
              <a:extLst>
                <a:ext uri="{FF2B5EF4-FFF2-40B4-BE49-F238E27FC236}">
                  <a16:creationId xmlns:a16="http://schemas.microsoft.com/office/drawing/2014/main" id="{784F885F-E1F4-44F5-8E88-C3E577F004E6}"/>
                </a:ext>
              </a:extLst>
            </p:cNvPr>
            <p:cNvSpPr txBox="1"/>
            <p:nvPr/>
          </p:nvSpPr>
          <p:spPr>
            <a:xfrm>
              <a:off x="3145806" y="4113435"/>
              <a:ext cx="1352302" cy="338554"/>
            </a:xfrm>
            <a:prstGeom prst="rect">
              <a:avLst/>
            </a:prstGeom>
            <a:noFill/>
          </p:spPr>
          <p:txBody>
            <a:bodyPr wrap="square" rtlCol="0">
              <a:spAutoFit/>
            </a:bodyPr>
            <a:lstStyle/>
            <a:p>
              <a:pPr algn="ctr"/>
              <a:r>
                <a:rPr lang="en-US" sz="1600" b="1" spc="300">
                  <a:solidFill>
                    <a:srgbClr val="FFFFFF"/>
                  </a:solidFill>
                  <a:latin typeface="Montserrat" pitchFamily="2" charset="77"/>
                </a:rPr>
                <a:t>Remove</a:t>
              </a:r>
            </a:p>
          </p:txBody>
        </p:sp>
        <p:pic>
          <p:nvPicPr>
            <p:cNvPr id="9" name="Graphic 8" descr="Garbage with solid fill">
              <a:extLst>
                <a:ext uri="{FF2B5EF4-FFF2-40B4-BE49-F238E27FC236}">
                  <a16:creationId xmlns:a16="http://schemas.microsoft.com/office/drawing/2014/main" id="{13BBD29A-7DC8-4877-801A-146421CBD1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71301" y="2986407"/>
              <a:ext cx="1074843" cy="1074843"/>
            </a:xfrm>
            <a:prstGeom prst="rect">
              <a:avLst/>
            </a:prstGeom>
          </p:spPr>
        </p:pic>
      </p:grpSp>
      <p:grpSp>
        <p:nvGrpSpPr>
          <p:cNvPr id="10" name="Group 9">
            <a:extLst>
              <a:ext uri="{FF2B5EF4-FFF2-40B4-BE49-F238E27FC236}">
                <a16:creationId xmlns:a16="http://schemas.microsoft.com/office/drawing/2014/main" id="{9F4C7F0B-AA86-4551-ABB7-699E67BC9A64}"/>
              </a:ext>
            </a:extLst>
          </p:cNvPr>
          <p:cNvGrpSpPr/>
          <p:nvPr/>
        </p:nvGrpSpPr>
        <p:grpSpPr>
          <a:xfrm>
            <a:off x="8179477" y="2460001"/>
            <a:ext cx="1700688" cy="1451563"/>
            <a:chOff x="6417050" y="2994422"/>
            <a:chExt cx="1700688" cy="1451563"/>
          </a:xfrm>
        </p:grpSpPr>
        <p:pic>
          <p:nvPicPr>
            <p:cNvPr id="11" name="Graphic 10" descr="Eye with solid fill">
              <a:extLst>
                <a:ext uri="{FF2B5EF4-FFF2-40B4-BE49-F238E27FC236}">
                  <a16:creationId xmlns:a16="http://schemas.microsoft.com/office/drawing/2014/main" id="{92DABE1D-15D5-45A0-B0DC-C0A3EAEE4D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22596" y="2994422"/>
              <a:ext cx="1089596" cy="1089596"/>
            </a:xfrm>
            <a:prstGeom prst="rect">
              <a:avLst/>
            </a:prstGeom>
          </p:spPr>
        </p:pic>
        <p:sp>
          <p:nvSpPr>
            <p:cNvPr id="12" name="TextBox 11">
              <a:extLst>
                <a:ext uri="{FF2B5EF4-FFF2-40B4-BE49-F238E27FC236}">
                  <a16:creationId xmlns:a16="http://schemas.microsoft.com/office/drawing/2014/main" id="{38F6ECA6-71D9-4469-8034-9E875D25895C}"/>
                </a:ext>
              </a:extLst>
            </p:cNvPr>
            <p:cNvSpPr txBox="1"/>
            <p:nvPr/>
          </p:nvSpPr>
          <p:spPr>
            <a:xfrm>
              <a:off x="6417050" y="4107431"/>
              <a:ext cx="1700688" cy="338554"/>
            </a:xfrm>
            <a:prstGeom prst="rect">
              <a:avLst/>
            </a:prstGeom>
            <a:noFill/>
          </p:spPr>
          <p:txBody>
            <a:bodyPr wrap="square" rtlCol="0">
              <a:spAutoFit/>
            </a:bodyPr>
            <a:lstStyle/>
            <a:p>
              <a:pPr algn="ctr"/>
              <a:r>
                <a:rPr lang="en-US" sz="1600" b="1" spc="300">
                  <a:solidFill>
                    <a:srgbClr val="FFFFFF"/>
                  </a:solidFill>
                  <a:latin typeface="Montserrat" pitchFamily="2" charset="77"/>
                </a:rPr>
                <a:t>Hide/Show</a:t>
              </a:r>
            </a:p>
          </p:txBody>
        </p:sp>
      </p:grpSp>
      <p:grpSp>
        <p:nvGrpSpPr>
          <p:cNvPr id="13" name="Group 12">
            <a:extLst>
              <a:ext uri="{FF2B5EF4-FFF2-40B4-BE49-F238E27FC236}">
                <a16:creationId xmlns:a16="http://schemas.microsoft.com/office/drawing/2014/main" id="{A83A9054-FE66-411D-A4D0-A37EB2DFB53C}"/>
              </a:ext>
            </a:extLst>
          </p:cNvPr>
          <p:cNvGrpSpPr/>
          <p:nvPr/>
        </p:nvGrpSpPr>
        <p:grpSpPr>
          <a:xfrm>
            <a:off x="5706260" y="2543283"/>
            <a:ext cx="972602" cy="1368281"/>
            <a:chOff x="5100427" y="3083708"/>
            <a:chExt cx="972602" cy="1368281"/>
          </a:xfrm>
        </p:grpSpPr>
        <p:pic>
          <p:nvPicPr>
            <p:cNvPr id="14" name="Graphic 13" descr="Pencil with solid fill">
              <a:extLst>
                <a:ext uri="{FF2B5EF4-FFF2-40B4-BE49-F238E27FC236}">
                  <a16:creationId xmlns:a16="http://schemas.microsoft.com/office/drawing/2014/main" id="{37038307-D37C-4431-84A4-49255DDD829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00427" y="3083708"/>
              <a:ext cx="972602" cy="972602"/>
            </a:xfrm>
            <a:prstGeom prst="rect">
              <a:avLst/>
            </a:prstGeom>
          </p:spPr>
        </p:pic>
        <p:sp>
          <p:nvSpPr>
            <p:cNvPr id="15" name="TextBox 14">
              <a:extLst>
                <a:ext uri="{FF2B5EF4-FFF2-40B4-BE49-F238E27FC236}">
                  <a16:creationId xmlns:a16="http://schemas.microsoft.com/office/drawing/2014/main" id="{26BBD0C9-CA02-4C55-8C26-3892721609D4}"/>
                </a:ext>
              </a:extLst>
            </p:cNvPr>
            <p:cNvSpPr txBox="1"/>
            <p:nvPr/>
          </p:nvSpPr>
          <p:spPr>
            <a:xfrm>
              <a:off x="5198298" y="4113435"/>
              <a:ext cx="776859" cy="338554"/>
            </a:xfrm>
            <a:prstGeom prst="rect">
              <a:avLst/>
            </a:prstGeom>
            <a:noFill/>
          </p:spPr>
          <p:txBody>
            <a:bodyPr wrap="square" rtlCol="0">
              <a:spAutoFit/>
            </a:bodyPr>
            <a:lstStyle/>
            <a:p>
              <a:pPr algn="ctr"/>
              <a:r>
                <a:rPr lang="en-US" sz="1600" b="1" spc="300">
                  <a:solidFill>
                    <a:srgbClr val="FFFFFF"/>
                  </a:solidFill>
                  <a:latin typeface="Montserrat" pitchFamily="2" charset="77"/>
                </a:rPr>
                <a:t>Edit</a:t>
              </a:r>
            </a:p>
          </p:txBody>
        </p:sp>
      </p:grpSp>
      <p:pic>
        <p:nvPicPr>
          <p:cNvPr id="16" name="Graphic 15" descr="Chef female with solid fill">
            <a:extLst>
              <a:ext uri="{FF2B5EF4-FFF2-40B4-BE49-F238E27FC236}">
                <a16:creationId xmlns:a16="http://schemas.microsoft.com/office/drawing/2014/main" id="{B6E591A6-FD96-416E-928B-46DA93EF3D5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960950" y="1030295"/>
            <a:ext cx="301979" cy="301312"/>
          </a:xfrm>
          <a:prstGeom prst="rect">
            <a:avLst/>
          </a:prstGeom>
        </p:spPr>
      </p:pic>
      <p:grpSp>
        <p:nvGrpSpPr>
          <p:cNvPr id="17" name="Group 16">
            <a:extLst>
              <a:ext uri="{FF2B5EF4-FFF2-40B4-BE49-F238E27FC236}">
                <a16:creationId xmlns:a16="http://schemas.microsoft.com/office/drawing/2014/main" id="{B9D08B5B-9F38-4F63-8DCB-D63CEDB58C70}"/>
              </a:ext>
            </a:extLst>
          </p:cNvPr>
          <p:cNvGrpSpPr/>
          <p:nvPr/>
        </p:nvGrpSpPr>
        <p:grpSpPr>
          <a:xfrm>
            <a:off x="3146430" y="5337519"/>
            <a:ext cx="6078289" cy="629551"/>
            <a:chOff x="3783506" y="5341578"/>
            <a:chExt cx="6474918" cy="629551"/>
          </a:xfrm>
        </p:grpSpPr>
        <p:sp>
          <p:nvSpPr>
            <p:cNvPr id="18" name="TextBox 17">
              <a:extLst>
                <a:ext uri="{FF2B5EF4-FFF2-40B4-BE49-F238E27FC236}">
                  <a16:creationId xmlns:a16="http://schemas.microsoft.com/office/drawing/2014/main" id="{B4AA5046-C901-46AF-A631-5B20FDDFEFBC}"/>
                </a:ext>
              </a:extLst>
            </p:cNvPr>
            <p:cNvSpPr txBox="1"/>
            <p:nvPr/>
          </p:nvSpPr>
          <p:spPr>
            <a:xfrm>
              <a:off x="3783507" y="5632575"/>
              <a:ext cx="5905228" cy="338554"/>
            </a:xfrm>
            <a:prstGeom prst="rect">
              <a:avLst/>
            </a:prstGeom>
            <a:noFill/>
          </p:spPr>
          <p:txBody>
            <a:bodyPr wrap="square" rtlCol="0">
              <a:spAutoFit/>
            </a:bodyPr>
            <a:lstStyle/>
            <a:p>
              <a:r>
                <a:rPr lang="en-US" sz="1600">
                  <a:solidFill>
                    <a:srgbClr val="FFFFFF"/>
                  </a:solidFill>
                  <a:latin typeface="Montserrat" pitchFamily="2" charset="77"/>
                </a:rPr>
                <a:t>Want to put it back on the menu? Hit Show button.</a:t>
              </a:r>
              <a:endParaRPr lang="en-LT" sz="1600">
                <a:solidFill>
                  <a:srgbClr val="FFFFFF"/>
                </a:solidFill>
                <a:latin typeface="Montserrat" pitchFamily="2" charset="77"/>
              </a:endParaRPr>
            </a:p>
          </p:txBody>
        </p:sp>
        <p:sp>
          <p:nvSpPr>
            <p:cNvPr id="19" name="TextBox 18">
              <a:extLst>
                <a:ext uri="{FF2B5EF4-FFF2-40B4-BE49-F238E27FC236}">
                  <a16:creationId xmlns:a16="http://schemas.microsoft.com/office/drawing/2014/main" id="{C73FA92C-89F4-4C08-AC64-DCA182F30A67}"/>
                </a:ext>
              </a:extLst>
            </p:cNvPr>
            <p:cNvSpPr txBox="1"/>
            <p:nvPr/>
          </p:nvSpPr>
          <p:spPr>
            <a:xfrm>
              <a:off x="3783506" y="5341578"/>
              <a:ext cx="6474918" cy="338554"/>
            </a:xfrm>
            <a:prstGeom prst="rect">
              <a:avLst/>
            </a:prstGeom>
            <a:noFill/>
          </p:spPr>
          <p:txBody>
            <a:bodyPr wrap="square" rtlCol="0">
              <a:spAutoFit/>
            </a:bodyPr>
            <a:lstStyle/>
            <a:p>
              <a:r>
                <a:rPr lang="en-US" sz="1600">
                  <a:solidFill>
                    <a:srgbClr val="FFFFFF"/>
                  </a:solidFill>
                  <a:latin typeface="Montserrat" pitchFamily="2" charset="77"/>
                </a:rPr>
                <a:t>Don’t have or ran out of ingredients? Just hit Hide button. </a:t>
              </a:r>
            </a:p>
          </p:txBody>
        </p:sp>
      </p:grpSp>
      <p:grpSp>
        <p:nvGrpSpPr>
          <p:cNvPr id="20" name="Group 19">
            <a:extLst>
              <a:ext uri="{FF2B5EF4-FFF2-40B4-BE49-F238E27FC236}">
                <a16:creationId xmlns:a16="http://schemas.microsoft.com/office/drawing/2014/main" id="{56605EB2-4817-40B2-AE9D-82911316052D}"/>
              </a:ext>
            </a:extLst>
          </p:cNvPr>
          <p:cNvGrpSpPr/>
          <p:nvPr/>
        </p:nvGrpSpPr>
        <p:grpSpPr>
          <a:xfrm>
            <a:off x="3146430" y="4597645"/>
            <a:ext cx="4306549" cy="615086"/>
            <a:chOff x="3783506" y="4930044"/>
            <a:chExt cx="6922593" cy="615086"/>
          </a:xfrm>
        </p:grpSpPr>
        <p:sp>
          <p:nvSpPr>
            <p:cNvPr id="21" name="TextBox 20">
              <a:extLst>
                <a:ext uri="{FF2B5EF4-FFF2-40B4-BE49-F238E27FC236}">
                  <a16:creationId xmlns:a16="http://schemas.microsoft.com/office/drawing/2014/main" id="{0911EE71-CBD5-4C3C-BBBB-70AED24306FA}"/>
                </a:ext>
              </a:extLst>
            </p:cNvPr>
            <p:cNvSpPr txBox="1"/>
            <p:nvPr/>
          </p:nvSpPr>
          <p:spPr>
            <a:xfrm>
              <a:off x="3783506" y="4930044"/>
              <a:ext cx="6922593" cy="338554"/>
            </a:xfrm>
            <a:prstGeom prst="rect">
              <a:avLst/>
            </a:prstGeom>
            <a:noFill/>
          </p:spPr>
          <p:txBody>
            <a:bodyPr wrap="square" rtlCol="0">
              <a:spAutoFit/>
            </a:bodyPr>
            <a:lstStyle/>
            <a:p>
              <a:r>
                <a:rPr lang="en-US" sz="1600">
                  <a:solidFill>
                    <a:srgbClr val="FFFFFF"/>
                  </a:solidFill>
                  <a:latin typeface="Montserrat" pitchFamily="2" charset="77"/>
                </a:rPr>
                <a:t>No need to re-create or edit the pdf files.</a:t>
              </a:r>
              <a:endParaRPr lang="en-LT" sz="1600">
                <a:solidFill>
                  <a:srgbClr val="FFFFFF"/>
                </a:solidFill>
                <a:latin typeface="Montserrat" pitchFamily="2" charset="77"/>
              </a:endParaRPr>
            </a:p>
          </p:txBody>
        </p:sp>
        <p:sp>
          <p:nvSpPr>
            <p:cNvPr id="22" name="TextBox 21">
              <a:extLst>
                <a:ext uri="{FF2B5EF4-FFF2-40B4-BE49-F238E27FC236}">
                  <a16:creationId xmlns:a16="http://schemas.microsoft.com/office/drawing/2014/main" id="{A37B4656-7A2C-4FBE-AFFF-FB742EDCC681}"/>
                </a:ext>
              </a:extLst>
            </p:cNvPr>
            <p:cNvSpPr txBox="1"/>
            <p:nvPr/>
          </p:nvSpPr>
          <p:spPr>
            <a:xfrm>
              <a:off x="3783506" y="5206576"/>
              <a:ext cx="6519862" cy="338554"/>
            </a:xfrm>
            <a:prstGeom prst="rect">
              <a:avLst/>
            </a:prstGeom>
            <a:noFill/>
          </p:spPr>
          <p:txBody>
            <a:bodyPr wrap="square">
              <a:spAutoFit/>
            </a:bodyPr>
            <a:lstStyle/>
            <a:p>
              <a:r>
                <a:rPr lang="en-US" sz="1600">
                  <a:solidFill>
                    <a:srgbClr val="FFFFFF"/>
                  </a:solidFill>
                  <a:latin typeface="Montserrat" pitchFamily="2" charset="77"/>
                </a:rPr>
                <a:t>No need to print menu</a:t>
              </a:r>
              <a:endParaRPr lang="en-US" sz="1600"/>
            </a:p>
          </p:txBody>
        </p:sp>
      </p:grpSp>
      <p:pic>
        <p:nvPicPr>
          <p:cNvPr id="23" name="Graphic 22" descr="Ui Ux with solid fill">
            <a:extLst>
              <a:ext uri="{FF2B5EF4-FFF2-40B4-BE49-F238E27FC236}">
                <a16:creationId xmlns:a16="http://schemas.microsoft.com/office/drawing/2014/main" id="{39CB9CC3-8061-4082-8A8E-C6A3E033049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201432" y="869942"/>
            <a:ext cx="258043" cy="258043"/>
          </a:xfrm>
          <a:prstGeom prst="rect">
            <a:avLst/>
          </a:prstGeom>
        </p:spPr>
      </p:pic>
    </p:spTree>
    <p:extLst>
      <p:ext uri="{BB962C8B-B14F-4D97-AF65-F5344CB8AC3E}">
        <p14:creationId xmlns:p14="http://schemas.microsoft.com/office/powerpoint/2010/main" val="9743188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8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Custom 149">
      <a:dk1>
        <a:sysClr val="windowText" lastClr="000000"/>
      </a:dk1>
      <a:lt1>
        <a:sysClr val="window" lastClr="FFFFFF"/>
      </a:lt1>
      <a:dk2>
        <a:srgbClr val="44546A"/>
      </a:dk2>
      <a:lt2>
        <a:srgbClr val="E7E6E6"/>
      </a:lt2>
      <a:accent1>
        <a:srgbClr val="E9E6D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ist Presentation_tm67328976_Win32_LW_SL_v3" id="{B5A5B451-F186-4F05-917D-430247B33515}" vid="{C0610F80-F57F-4E6B-A096-3AEBDD5FC5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89BEED4A919984ABFBAF8B979CB3D51" ma:contentTypeVersion="2" ma:contentTypeDescription="Create a new document." ma:contentTypeScope="" ma:versionID="e915f5c50cbade538910439d8201109e">
  <xsd:schema xmlns:xsd="http://www.w3.org/2001/XMLSchema" xmlns:xs="http://www.w3.org/2001/XMLSchema" xmlns:p="http://schemas.microsoft.com/office/2006/metadata/properties" xmlns:ns2="d2a4b885-d089-4af4-a96b-f95da1176426" targetNamespace="http://schemas.microsoft.com/office/2006/metadata/properties" ma:root="true" ma:fieldsID="6e0b7ac516cfdf73a0cc9105e541ca9c" ns2:_="">
    <xsd:import namespace="d2a4b885-d089-4af4-a96b-f95da1176426"/>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a4b885-d089-4af4-a96b-f95da11764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C43685-694E-4579-B109-3C418D49DA65}">
  <ds:schemaRefs>
    <ds:schemaRef ds:uri="d2a4b885-d089-4af4-a96b-f95da117642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FD6FE22-81A0-4500-AFD0-342D21BB9A2C}">
  <ds:schemaRefs>
    <ds:schemaRef ds:uri="http://schemas.microsoft.com/sharepoint/v3/contenttype/forms"/>
  </ds:schemaRefs>
</ds:datastoreItem>
</file>

<file path=customXml/itemProps3.xml><?xml version="1.0" encoding="utf-8"?>
<ds:datastoreItem xmlns:ds="http://schemas.openxmlformats.org/officeDocument/2006/customXml" ds:itemID="{CFE99A02-0F71-48D2-8256-26697A58568F}">
  <ds:schemaRefs>
    <ds:schemaRef ds:uri="d2a4b885-d089-4af4-a96b-f95da117642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Minimalist presentation</Template>
  <Application>Microsoft Office PowerPoint</Application>
  <PresentationFormat>Widescreen</PresentationFormat>
  <Slides>16</Slides>
  <Notes>5</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Capstone II  Final Presentation</vt:lpstr>
      <vt:lpstr>Team</vt:lpstr>
      <vt:lpstr>PROblem</vt:lpstr>
      <vt:lpstr>Solution</vt:lpstr>
      <vt:lpstr> </vt:lpstr>
      <vt:lpstr>Design</vt:lpstr>
      <vt:lpstr>Architecture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西村 知洋</dc:creator>
  <cp:revision>1</cp:revision>
  <dcterms:created xsi:type="dcterms:W3CDTF">2021-09-15T15:41:33Z</dcterms:created>
  <dcterms:modified xsi:type="dcterms:W3CDTF">2021-12-13T21:12:58Z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0x010100B89BEED4A919984ABFBAF8B979CB3D51</vt:lpwstr>
  </property>
</Properties>
</file>