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Montserrat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6.xml"/><Relationship Id="rId22" Type="http://schemas.openxmlformats.org/officeDocument/2006/relationships/font" Target="fonts/Lato-italic.fntdata"/><Relationship Id="rId10" Type="http://schemas.openxmlformats.org/officeDocument/2006/relationships/slide" Target="slides/slide5.xml"/><Relationship Id="rId21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a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d58e5a0d14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d58e5a0d14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d051c02a96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d051c02a96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d58e5a0d1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d58e5a0d1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051c02a96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d051c02a96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58e5a0d14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d58e5a0d14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d58e5a0d14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d58e5a0d14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d58e5a0d14_3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d58e5a0d14_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cd83a783a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cd83a783a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d58e5a0d14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d58e5a0d14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4.jpg"/><Relationship Id="rId5" Type="http://schemas.openxmlformats.org/officeDocument/2006/relationships/image" Target="../media/image2.png"/><Relationship Id="rId6" Type="http://schemas.openxmlformats.org/officeDocument/2006/relationships/image" Target="../media/image6.jpg"/><Relationship Id="rId7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1vZYdOsf4K4" TargetMode="External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RB3bDJX8cJg" TargetMode="External"/><Relationship Id="rId4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uXclVX_HHDI" TargetMode="External"/><Relationship Id="rId4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1Ht75b6h8hQ" TargetMode="External"/><Relationship Id="rId4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ConDorm Delivery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Jackson LaCrue, Braden Dressendorfer, Reed Vierling, Joshua Francis, Christian Aguilar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/>
          <p:nvPr>
            <p:ph type="title"/>
          </p:nvPr>
        </p:nvSpPr>
        <p:spPr>
          <a:xfrm>
            <a:off x="1052550" y="431650"/>
            <a:ext cx="7038900" cy="7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Thank You!</a:t>
            </a:r>
            <a:endParaRPr b="1"/>
          </a:p>
        </p:txBody>
      </p:sp>
      <p:pic>
        <p:nvPicPr>
          <p:cNvPr id="202" name="Google Shape;20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4000" y="1149850"/>
            <a:ext cx="3956000" cy="3437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 the Team</a:t>
            </a:r>
            <a:endParaRPr/>
          </a:p>
        </p:txBody>
      </p:sp>
      <p:pic>
        <p:nvPicPr>
          <p:cNvPr id="141" name="Google Shape;141;p14"/>
          <p:cNvPicPr preferRelativeResize="0"/>
          <p:nvPr/>
        </p:nvPicPr>
        <p:blipFill rotWithShape="1">
          <a:blip r:embed="rId3">
            <a:alphaModFix/>
          </a:blip>
          <a:srcRect b="21259" l="21197" r="44318" t="21265"/>
          <a:stretch/>
        </p:blipFill>
        <p:spPr>
          <a:xfrm>
            <a:off x="7231525" y="1940375"/>
            <a:ext cx="1216850" cy="152105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2" name="Google Shape;142;p14"/>
          <p:cNvSpPr/>
          <p:nvPr/>
        </p:nvSpPr>
        <p:spPr>
          <a:xfrm>
            <a:off x="7080200" y="3685675"/>
            <a:ext cx="1519500" cy="5646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b="50%" l="50%" r="50%" t="50%"/>
            </a:path>
            <a:tileRect/>
          </a:gra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Christian Aguilar</a:t>
            </a:r>
            <a:endParaRPr/>
          </a:p>
        </p:txBody>
      </p:sp>
      <p:pic>
        <p:nvPicPr>
          <p:cNvPr id="143" name="Google Shape;14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7550" y="1940375"/>
            <a:ext cx="1216850" cy="15210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4" name="Google Shape;144;p14"/>
          <p:cNvSpPr/>
          <p:nvPr/>
        </p:nvSpPr>
        <p:spPr>
          <a:xfrm>
            <a:off x="5446225" y="3685675"/>
            <a:ext cx="1519500" cy="5646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b="50%" l="50%" r="50%" t="50%"/>
            </a:path>
            <a:tileRect/>
          </a:gra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Joshua Francis</a:t>
            </a:r>
            <a:endParaRPr/>
          </a:p>
        </p:txBody>
      </p:sp>
      <p:pic>
        <p:nvPicPr>
          <p:cNvPr id="145" name="Google Shape;145;p14"/>
          <p:cNvPicPr preferRelativeResize="0"/>
          <p:nvPr/>
        </p:nvPicPr>
        <p:blipFill rotWithShape="1">
          <a:blip r:embed="rId5">
            <a:alphaModFix/>
          </a:blip>
          <a:srcRect b="0" l="10680" r="10672" t="0"/>
          <a:stretch/>
        </p:blipFill>
        <p:spPr>
          <a:xfrm>
            <a:off x="3963575" y="1940375"/>
            <a:ext cx="1216850" cy="15210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6" name="Google Shape;146;p14"/>
          <p:cNvSpPr/>
          <p:nvPr/>
        </p:nvSpPr>
        <p:spPr>
          <a:xfrm>
            <a:off x="3812250" y="3685675"/>
            <a:ext cx="1519500" cy="5646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b="50%" l="50%" r="50%" t="50%"/>
            </a:path>
            <a:tileRect/>
          </a:gra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Reed Vierling</a:t>
            </a:r>
            <a:endParaRPr/>
          </a:p>
        </p:txBody>
      </p:sp>
      <p:pic>
        <p:nvPicPr>
          <p:cNvPr id="147" name="Google Shape;147;p14"/>
          <p:cNvPicPr preferRelativeResize="0"/>
          <p:nvPr/>
        </p:nvPicPr>
        <p:blipFill rotWithShape="1">
          <a:blip r:embed="rId6">
            <a:alphaModFix/>
          </a:blip>
          <a:srcRect b="3131" l="0" r="0" t="3121"/>
          <a:stretch/>
        </p:blipFill>
        <p:spPr>
          <a:xfrm>
            <a:off x="2329600" y="1940375"/>
            <a:ext cx="1216850" cy="15210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8" name="Google Shape;148;p14"/>
          <p:cNvSpPr/>
          <p:nvPr/>
        </p:nvSpPr>
        <p:spPr>
          <a:xfrm>
            <a:off x="2178275" y="3685675"/>
            <a:ext cx="1519500" cy="5646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b="50%" l="50%" r="50%" t="50%"/>
            </a:path>
            <a:tileRect/>
          </a:gra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</a:t>
            </a:r>
            <a:r>
              <a:rPr lang="en"/>
              <a:t>aden </a:t>
            </a:r>
            <a:r>
              <a:rPr lang="en"/>
              <a:t>Dressendorfer</a:t>
            </a:r>
            <a:endParaRPr/>
          </a:p>
        </p:txBody>
      </p:sp>
      <p:pic>
        <p:nvPicPr>
          <p:cNvPr id="149" name="Google Shape;149;p14"/>
          <p:cNvPicPr preferRelativeResize="0"/>
          <p:nvPr/>
        </p:nvPicPr>
        <p:blipFill rotWithShape="1">
          <a:blip r:embed="rId7">
            <a:alphaModFix/>
          </a:blip>
          <a:srcRect b="6110" l="0" r="0" t="6101"/>
          <a:stretch/>
        </p:blipFill>
        <p:spPr>
          <a:xfrm>
            <a:off x="695625" y="1940375"/>
            <a:ext cx="1216850" cy="15210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0" name="Google Shape;150;p14"/>
          <p:cNvSpPr/>
          <p:nvPr/>
        </p:nvSpPr>
        <p:spPr>
          <a:xfrm>
            <a:off x="544300" y="3685675"/>
            <a:ext cx="1519500" cy="5646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b="50%" l="50%" r="50%" t="50%"/>
            </a:path>
            <a:tileRect/>
          </a:gra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Jackson LaCrue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ConDorm Delivery?</a:t>
            </a:r>
            <a:endParaRPr/>
          </a:p>
        </p:txBody>
      </p:sp>
      <p:sp>
        <p:nvSpPr>
          <p:cNvPr id="156" name="Google Shape;156;p1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Web and mobile application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Anonymous access to sexual health products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Provide access to sexual health resources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How To Get The Benefits Without The Costs Of YouTube's New Incognito Mode" id="157" name="Google Shape;15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6949" y="2571750"/>
            <a:ext cx="3880525" cy="218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did we choose this project? </a:t>
            </a:r>
            <a:endParaRPr/>
          </a:p>
        </p:txBody>
      </p:sp>
      <p:sp>
        <p:nvSpPr>
          <p:cNvPr id="163" name="Google Shape;163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We want to establish a safe and healthy environment for student community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Benefits the college community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Improve quality of life for students on campus</a:t>
            </a:r>
            <a:endParaRPr sz="1400"/>
          </a:p>
        </p:txBody>
      </p:sp>
      <p:pic>
        <p:nvPicPr>
          <p:cNvPr descr="Sexually transmitted infections are on the rise: Should you worry? -  Harvard Health Blog - Harvard Health Publishing" id="164" name="Google Shape;16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3175" y="2756018"/>
            <a:ext cx="3171826" cy="211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Website Design</a:t>
            </a:r>
            <a:endParaRPr/>
          </a:p>
        </p:txBody>
      </p:sp>
      <p:sp>
        <p:nvSpPr>
          <p:cNvPr id="170" name="Google Shape;170;p17"/>
          <p:cNvSpPr txBox="1"/>
          <p:nvPr>
            <p:ph idx="1" type="body"/>
          </p:nvPr>
        </p:nvSpPr>
        <p:spPr>
          <a:xfrm>
            <a:off x="1297500" y="1542825"/>
            <a:ext cx="22848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Simple layout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Simple styling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Responsive Design</a:t>
            </a:r>
            <a:endParaRPr/>
          </a:p>
        </p:txBody>
      </p:sp>
      <p:pic>
        <p:nvPicPr>
          <p:cNvPr descr="for class" id="171" name="Google Shape;171;p17" title="respdes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4400" y="11430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Demo</a:t>
            </a:r>
            <a:endParaRPr/>
          </a:p>
        </p:txBody>
      </p:sp>
      <p:pic>
        <p:nvPicPr>
          <p:cNvPr id="177" name="Google Shape;177;p18" title="User Dem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5425" y="1047100"/>
            <a:ext cx="4817250" cy="357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Admin</a:t>
            </a:r>
            <a:r>
              <a:rPr lang="en"/>
              <a:t> Demo</a:t>
            </a:r>
            <a:endParaRPr/>
          </a:p>
        </p:txBody>
      </p:sp>
      <p:sp>
        <p:nvSpPr>
          <p:cNvPr id="183" name="Google Shape;183;p1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19" title="Admin Dem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9575" y="1049750"/>
            <a:ext cx="4820400" cy="361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</a:t>
            </a:r>
            <a:r>
              <a:rPr lang="en"/>
              <a:t> Demo</a:t>
            </a:r>
            <a:endParaRPr/>
          </a:p>
        </p:txBody>
      </p:sp>
      <p:pic>
        <p:nvPicPr>
          <p:cNvPr id="190" name="Google Shape;190;p20" title="app dem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2600" y="991935"/>
            <a:ext cx="4498800" cy="337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plans?</a:t>
            </a:r>
            <a:endParaRPr/>
          </a:p>
        </p:txBody>
      </p:sp>
      <p:sp>
        <p:nvSpPr>
          <p:cNvPr id="196" name="Google Shape;196;p21"/>
          <p:cNvSpPr txBox="1"/>
          <p:nvPr>
            <p:ph idx="1" type="body"/>
          </p:nvPr>
        </p:nvSpPr>
        <p:spPr>
          <a:xfrm>
            <a:off x="764100" y="13389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Will need maintenance, partner with Pat Walker Health Center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Administrators can handle most database adjustments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Live-updated product pictures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Email to accounts for registration and confirmed order delivery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Maximum anonymity in database</a:t>
            </a:r>
            <a:endParaRPr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Currently tying orders to the user’s database ID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