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31089600" cy="201168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6">
          <p15:clr>
            <a:srgbClr val="A4A3A4"/>
          </p15:clr>
        </p15:guide>
        <p15:guide id="2" pos="97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8C8"/>
    <a:srgbClr val="FB3A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39" d="100"/>
          <a:sy n="39" d="100"/>
        </p:scale>
        <p:origin x="1056" y="114"/>
      </p:cViewPr>
      <p:guideLst>
        <p:guide orient="horz" pos="6336"/>
        <p:guide pos="9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D41AA-2557-48BC-9B17-15DD08E7C662}"/>
              </a:ext>
            </a:extLst>
          </p:cNvPr>
          <p:cNvSpPr>
            <a:spLocks noGrp="1"/>
          </p:cNvSpPr>
          <p:nvPr>
            <p:ph type="ctrTitle"/>
          </p:nvPr>
        </p:nvSpPr>
        <p:spPr>
          <a:xfrm>
            <a:off x="3886200" y="3292265"/>
            <a:ext cx="23317200" cy="7003627"/>
          </a:xfrm>
        </p:spPr>
        <p:txBody>
          <a:bodyPr anchor="b"/>
          <a:lstStyle>
            <a:lvl1pPr algn="ctr">
              <a:defRPr sz="15300"/>
            </a:lvl1pPr>
          </a:lstStyle>
          <a:p>
            <a:r>
              <a:rPr lang="en-US"/>
              <a:t>Click to edit Master title style</a:t>
            </a:r>
          </a:p>
        </p:txBody>
      </p:sp>
      <p:sp>
        <p:nvSpPr>
          <p:cNvPr id="3" name="Subtitle 2">
            <a:extLst>
              <a:ext uri="{FF2B5EF4-FFF2-40B4-BE49-F238E27FC236}">
                <a16:creationId xmlns:a16="http://schemas.microsoft.com/office/drawing/2014/main" id="{161D5CB4-9834-4780-B72A-1F902808FA30}"/>
              </a:ext>
            </a:extLst>
          </p:cNvPr>
          <p:cNvSpPr>
            <a:spLocks noGrp="1"/>
          </p:cNvSpPr>
          <p:nvPr>
            <p:ph type="subTitle" idx="1"/>
          </p:nvPr>
        </p:nvSpPr>
        <p:spPr>
          <a:xfrm>
            <a:off x="3886200" y="10565978"/>
            <a:ext cx="23317200" cy="4856902"/>
          </a:xfrm>
        </p:spPr>
        <p:txBody>
          <a:bodyPr/>
          <a:lstStyle>
            <a:lvl1pPr marL="0" indent="0" algn="ctr">
              <a:buNone/>
              <a:defRPr sz="6120"/>
            </a:lvl1pPr>
            <a:lvl2pPr marL="1165860" indent="0" algn="ctr">
              <a:buNone/>
              <a:defRPr sz="5100"/>
            </a:lvl2pPr>
            <a:lvl3pPr marL="2331720" indent="0" algn="ctr">
              <a:buNone/>
              <a:defRPr sz="4590"/>
            </a:lvl3pPr>
            <a:lvl4pPr marL="3497580" indent="0" algn="ctr">
              <a:buNone/>
              <a:defRPr sz="4080"/>
            </a:lvl4pPr>
            <a:lvl5pPr marL="4663440" indent="0" algn="ctr">
              <a:buNone/>
              <a:defRPr sz="4080"/>
            </a:lvl5pPr>
            <a:lvl6pPr marL="5829300" indent="0" algn="ctr">
              <a:buNone/>
              <a:defRPr sz="4080"/>
            </a:lvl6pPr>
            <a:lvl7pPr marL="6995160" indent="0" algn="ctr">
              <a:buNone/>
              <a:defRPr sz="4080"/>
            </a:lvl7pPr>
            <a:lvl8pPr marL="8161020" indent="0" algn="ctr">
              <a:buNone/>
              <a:defRPr sz="4080"/>
            </a:lvl8pPr>
            <a:lvl9pPr marL="9326880" indent="0" algn="ctr">
              <a:buNone/>
              <a:defRPr sz="4080"/>
            </a:lvl9pPr>
          </a:lstStyle>
          <a:p>
            <a:r>
              <a:rPr lang="en-US"/>
              <a:t>Click to edit Master subtitle style</a:t>
            </a:r>
          </a:p>
        </p:txBody>
      </p:sp>
      <p:sp>
        <p:nvSpPr>
          <p:cNvPr id="4" name="Date Placeholder 3">
            <a:extLst>
              <a:ext uri="{FF2B5EF4-FFF2-40B4-BE49-F238E27FC236}">
                <a16:creationId xmlns:a16="http://schemas.microsoft.com/office/drawing/2014/main" id="{5AD26147-F4C6-44A1-B27B-2ADF89FC49C5}"/>
              </a:ext>
            </a:extLst>
          </p:cNvPr>
          <p:cNvSpPr>
            <a:spLocks noGrp="1"/>
          </p:cNvSpPr>
          <p:nvPr>
            <p:ph type="dt" sz="half" idx="10"/>
          </p:nvPr>
        </p:nvSpPr>
        <p:spPr/>
        <p:txBody>
          <a:bodyPr/>
          <a:lstStyle/>
          <a:p>
            <a:fld id="{3D8722FB-FA91-4C56-BF7B-08F548304E33}" type="datetimeFigureOut">
              <a:rPr lang="en-US" smtClean="0"/>
              <a:t>12/8/2021</a:t>
            </a:fld>
            <a:endParaRPr lang="en-US"/>
          </a:p>
        </p:txBody>
      </p:sp>
      <p:sp>
        <p:nvSpPr>
          <p:cNvPr id="5" name="Footer Placeholder 4">
            <a:extLst>
              <a:ext uri="{FF2B5EF4-FFF2-40B4-BE49-F238E27FC236}">
                <a16:creationId xmlns:a16="http://schemas.microsoft.com/office/drawing/2014/main" id="{ABDC761E-3714-4958-9D74-D4E83FEA4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AC20C-91D4-4E8F-9A5B-6FF5DA34FA1D}"/>
              </a:ext>
            </a:extLst>
          </p:cNvPr>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352306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F1A03-22F2-434B-B5D9-7C2743BF3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B6BC92-7896-41F8-A6F8-495A823799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4207D-E9CE-475C-B88D-6EA3C57372B9}"/>
              </a:ext>
            </a:extLst>
          </p:cNvPr>
          <p:cNvSpPr>
            <a:spLocks noGrp="1"/>
          </p:cNvSpPr>
          <p:nvPr>
            <p:ph type="dt" sz="half" idx="10"/>
          </p:nvPr>
        </p:nvSpPr>
        <p:spPr/>
        <p:txBody>
          <a:bodyPr/>
          <a:lstStyle/>
          <a:p>
            <a:fld id="{3D8722FB-FA91-4C56-BF7B-08F548304E33}" type="datetimeFigureOut">
              <a:rPr lang="en-US" smtClean="0"/>
              <a:t>12/8/2021</a:t>
            </a:fld>
            <a:endParaRPr lang="en-US"/>
          </a:p>
        </p:txBody>
      </p:sp>
      <p:sp>
        <p:nvSpPr>
          <p:cNvPr id="5" name="Footer Placeholder 4">
            <a:extLst>
              <a:ext uri="{FF2B5EF4-FFF2-40B4-BE49-F238E27FC236}">
                <a16:creationId xmlns:a16="http://schemas.microsoft.com/office/drawing/2014/main" id="{1726251E-D896-46F1-9D20-25D1EBB55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7CF4F-A435-4570-8ED6-39E071B8992C}"/>
              </a:ext>
            </a:extLst>
          </p:cNvPr>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133023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3AE48-7EDF-4842-864B-AD309A097C08}"/>
              </a:ext>
            </a:extLst>
          </p:cNvPr>
          <p:cNvSpPr>
            <a:spLocks noGrp="1"/>
          </p:cNvSpPr>
          <p:nvPr>
            <p:ph type="title" orient="vert"/>
          </p:nvPr>
        </p:nvSpPr>
        <p:spPr>
          <a:xfrm>
            <a:off x="22248495" y="1071033"/>
            <a:ext cx="6703695" cy="1704805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F8543C-C7D4-405A-940C-423469EC4F77}"/>
              </a:ext>
            </a:extLst>
          </p:cNvPr>
          <p:cNvSpPr>
            <a:spLocks noGrp="1"/>
          </p:cNvSpPr>
          <p:nvPr>
            <p:ph type="body" orient="vert" idx="1"/>
          </p:nvPr>
        </p:nvSpPr>
        <p:spPr>
          <a:xfrm>
            <a:off x="2137410" y="1071033"/>
            <a:ext cx="19722465" cy="170480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E3C2A-9CCA-42E3-8C3D-63D961746512}"/>
              </a:ext>
            </a:extLst>
          </p:cNvPr>
          <p:cNvSpPr>
            <a:spLocks noGrp="1"/>
          </p:cNvSpPr>
          <p:nvPr>
            <p:ph type="dt" sz="half" idx="10"/>
          </p:nvPr>
        </p:nvSpPr>
        <p:spPr/>
        <p:txBody>
          <a:bodyPr/>
          <a:lstStyle/>
          <a:p>
            <a:fld id="{3D8722FB-FA91-4C56-BF7B-08F548304E33}" type="datetimeFigureOut">
              <a:rPr lang="en-US" smtClean="0"/>
              <a:t>12/8/2021</a:t>
            </a:fld>
            <a:endParaRPr lang="en-US"/>
          </a:p>
        </p:txBody>
      </p:sp>
      <p:sp>
        <p:nvSpPr>
          <p:cNvPr id="5" name="Footer Placeholder 4">
            <a:extLst>
              <a:ext uri="{FF2B5EF4-FFF2-40B4-BE49-F238E27FC236}">
                <a16:creationId xmlns:a16="http://schemas.microsoft.com/office/drawing/2014/main" id="{2E3AC375-641B-435B-9811-2AAAFBB30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DE666-40D8-4045-8037-E491D0ABF800}"/>
              </a:ext>
            </a:extLst>
          </p:cNvPr>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342258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8FE23-5072-4ADD-9823-4A04840459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A518E-7F0B-4CB2-A750-C1CD856EF0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9F15C-2EA6-4F8E-AD25-EE8B88FB316C}"/>
              </a:ext>
            </a:extLst>
          </p:cNvPr>
          <p:cNvSpPr>
            <a:spLocks noGrp="1"/>
          </p:cNvSpPr>
          <p:nvPr>
            <p:ph type="dt" sz="half" idx="10"/>
          </p:nvPr>
        </p:nvSpPr>
        <p:spPr/>
        <p:txBody>
          <a:bodyPr/>
          <a:lstStyle/>
          <a:p>
            <a:fld id="{3D8722FB-FA91-4C56-BF7B-08F548304E33}" type="datetimeFigureOut">
              <a:rPr lang="en-US" smtClean="0"/>
              <a:t>12/8/2021</a:t>
            </a:fld>
            <a:endParaRPr lang="en-US"/>
          </a:p>
        </p:txBody>
      </p:sp>
      <p:sp>
        <p:nvSpPr>
          <p:cNvPr id="5" name="Footer Placeholder 4">
            <a:extLst>
              <a:ext uri="{FF2B5EF4-FFF2-40B4-BE49-F238E27FC236}">
                <a16:creationId xmlns:a16="http://schemas.microsoft.com/office/drawing/2014/main" id="{FB6B6F0C-A6DA-4F13-9517-635DDA060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1280A-0DDD-4D71-895C-A49D66952BF5}"/>
              </a:ext>
            </a:extLst>
          </p:cNvPr>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42263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8834D-A933-4377-80ED-95AC2B7D2581}"/>
              </a:ext>
            </a:extLst>
          </p:cNvPr>
          <p:cNvSpPr>
            <a:spLocks noGrp="1"/>
          </p:cNvSpPr>
          <p:nvPr>
            <p:ph type="title"/>
          </p:nvPr>
        </p:nvSpPr>
        <p:spPr>
          <a:xfrm>
            <a:off x="2121218" y="5015233"/>
            <a:ext cx="26814780" cy="8368029"/>
          </a:xfrm>
        </p:spPr>
        <p:txBody>
          <a:bodyPr anchor="b"/>
          <a:lstStyle>
            <a:lvl1pPr>
              <a:defRPr sz="15300"/>
            </a:lvl1pPr>
          </a:lstStyle>
          <a:p>
            <a:r>
              <a:rPr lang="en-US"/>
              <a:t>Click to edit Master title style</a:t>
            </a:r>
          </a:p>
        </p:txBody>
      </p:sp>
      <p:sp>
        <p:nvSpPr>
          <p:cNvPr id="3" name="Text Placeholder 2">
            <a:extLst>
              <a:ext uri="{FF2B5EF4-FFF2-40B4-BE49-F238E27FC236}">
                <a16:creationId xmlns:a16="http://schemas.microsoft.com/office/drawing/2014/main" id="{15AED585-6B91-490A-A1DA-A7DF50277719}"/>
              </a:ext>
            </a:extLst>
          </p:cNvPr>
          <p:cNvSpPr>
            <a:spLocks noGrp="1"/>
          </p:cNvSpPr>
          <p:nvPr>
            <p:ph type="body" idx="1"/>
          </p:nvPr>
        </p:nvSpPr>
        <p:spPr>
          <a:xfrm>
            <a:off x="2121218" y="13462426"/>
            <a:ext cx="26814780" cy="4400549"/>
          </a:xfrm>
        </p:spPr>
        <p:txBody>
          <a:bodyPr/>
          <a:lstStyle>
            <a:lvl1pPr marL="0" indent="0">
              <a:buNone/>
              <a:defRPr sz="6120">
                <a:solidFill>
                  <a:schemeClr val="tx1">
                    <a:tint val="75000"/>
                  </a:schemeClr>
                </a:solidFill>
              </a:defRPr>
            </a:lvl1pPr>
            <a:lvl2pPr marL="1165860" indent="0">
              <a:buNone/>
              <a:defRPr sz="5100">
                <a:solidFill>
                  <a:schemeClr val="tx1">
                    <a:tint val="75000"/>
                  </a:schemeClr>
                </a:solidFill>
              </a:defRPr>
            </a:lvl2pPr>
            <a:lvl3pPr marL="2331720" indent="0">
              <a:buNone/>
              <a:defRPr sz="4590">
                <a:solidFill>
                  <a:schemeClr val="tx1">
                    <a:tint val="75000"/>
                  </a:schemeClr>
                </a:solidFill>
              </a:defRPr>
            </a:lvl3pPr>
            <a:lvl4pPr marL="3497580" indent="0">
              <a:buNone/>
              <a:defRPr sz="4080">
                <a:solidFill>
                  <a:schemeClr val="tx1">
                    <a:tint val="75000"/>
                  </a:schemeClr>
                </a:solidFill>
              </a:defRPr>
            </a:lvl4pPr>
            <a:lvl5pPr marL="4663440" indent="0">
              <a:buNone/>
              <a:defRPr sz="4080">
                <a:solidFill>
                  <a:schemeClr val="tx1">
                    <a:tint val="75000"/>
                  </a:schemeClr>
                </a:solidFill>
              </a:defRPr>
            </a:lvl5pPr>
            <a:lvl6pPr marL="5829300" indent="0">
              <a:buNone/>
              <a:defRPr sz="4080">
                <a:solidFill>
                  <a:schemeClr val="tx1">
                    <a:tint val="75000"/>
                  </a:schemeClr>
                </a:solidFill>
              </a:defRPr>
            </a:lvl6pPr>
            <a:lvl7pPr marL="6995160" indent="0">
              <a:buNone/>
              <a:defRPr sz="4080">
                <a:solidFill>
                  <a:schemeClr val="tx1">
                    <a:tint val="75000"/>
                  </a:schemeClr>
                </a:solidFill>
              </a:defRPr>
            </a:lvl7pPr>
            <a:lvl8pPr marL="8161020" indent="0">
              <a:buNone/>
              <a:defRPr sz="4080">
                <a:solidFill>
                  <a:schemeClr val="tx1">
                    <a:tint val="75000"/>
                  </a:schemeClr>
                </a:solidFill>
              </a:defRPr>
            </a:lvl8pPr>
            <a:lvl9pPr marL="9326880" indent="0">
              <a:buNone/>
              <a:defRPr sz="408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B934F1-E928-4F43-B17C-B3F80BADD0EA}"/>
              </a:ext>
            </a:extLst>
          </p:cNvPr>
          <p:cNvSpPr>
            <a:spLocks noGrp="1"/>
          </p:cNvSpPr>
          <p:nvPr>
            <p:ph type="dt" sz="half" idx="10"/>
          </p:nvPr>
        </p:nvSpPr>
        <p:spPr/>
        <p:txBody>
          <a:bodyPr/>
          <a:lstStyle/>
          <a:p>
            <a:fld id="{3D8722FB-FA91-4C56-BF7B-08F548304E33}" type="datetimeFigureOut">
              <a:rPr lang="en-US" smtClean="0"/>
              <a:t>12/8/2021</a:t>
            </a:fld>
            <a:endParaRPr lang="en-US"/>
          </a:p>
        </p:txBody>
      </p:sp>
      <p:sp>
        <p:nvSpPr>
          <p:cNvPr id="5" name="Footer Placeholder 4">
            <a:extLst>
              <a:ext uri="{FF2B5EF4-FFF2-40B4-BE49-F238E27FC236}">
                <a16:creationId xmlns:a16="http://schemas.microsoft.com/office/drawing/2014/main" id="{76B229FA-50F1-4E17-AE71-52AB9F99E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DE68B-5A69-4186-BAC0-3A0F9B71F4EE}"/>
              </a:ext>
            </a:extLst>
          </p:cNvPr>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1158772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235E-9BEB-4774-A9C7-F668AB6028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7C656-6B37-45B6-8A23-D0818326F905}"/>
              </a:ext>
            </a:extLst>
          </p:cNvPr>
          <p:cNvSpPr>
            <a:spLocks noGrp="1"/>
          </p:cNvSpPr>
          <p:nvPr>
            <p:ph sz="half" idx="1"/>
          </p:nvPr>
        </p:nvSpPr>
        <p:spPr>
          <a:xfrm>
            <a:off x="2137410" y="5355167"/>
            <a:ext cx="13213080" cy="1276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2C7D70-C01A-4F68-8633-BE6F96CD2B3A}"/>
              </a:ext>
            </a:extLst>
          </p:cNvPr>
          <p:cNvSpPr>
            <a:spLocks noGrp="1"/>
          </p:cNvSpPr>
          <p:nvPr>
            <p:ph sz="half" idx="2"/>
          </p:nvPr>
        </p:nvSpPr>
        <p:spPr>
          <a:xfrm>
            <a:off x="15739110" y="5355167"/>
            <a:ext cx="13213080" cy="1276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64DFDC-FF10-4452-9492-DC02E24FEE2A}"/>
              </a:ext>
            </a:extLst>
          </p:cNvPr>
          <p:cNvSpPr>
            <a:spLocks noGrp="1"/>
          </p:cNvSpPr>
          <p:nvPr>
            <p:ph type="dt" sz="half" idx="10"/>
          </p:nvPr>
        </p:nvSpPr>
        <p:spPr/>
        <p:txBody>
          <a:bodyPr/>
          <a:lstStyle/>
          <a:p>
            <a:fld id="{3D8722FB-FA91-4C56-BF7B-08F548304E33}" type="datetimeFigureOut">
              <a:rPr lang="en-US" smtClean="0"/>
              <a:t>12/8/2021</a:t>
            </a:fld>
            <a:endParaRPr lang="en-US"/>
          </a:p>
        </p:txBody>
      </p:sp>
      <p:sp>
        <p:nvSpPr>
          <p:cNvPr id="6" name="Footer Placeholder 5">
            <a:extLst>
              <a:ext uri="{FF2B5EF4-FFF2-40B4-BE49-F238E27FC236}">
                <a16:creationId xmlns:a16="http://schemas.microsoft.com/office/drawing/2014/main" id="{B806839F-1EF9-4421-929C-DBE0524F4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D1104C-2AD5-4D9A-AEA5-CBD6B7292032}"/>
              </a:ext>
            </a:extLst>
          </p:cNvPr>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402604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AE296-822D-4B94-BA63-53351345E3D7}"/>
              </a:ext>
            </a:extLst>
          </p:cNvPr>
          <p:cNvSpPr>
            <a:spLocks noGrp="1"/>
          </p:cNvSpPr>
          <p:nvPr>
            <p:ph type="title"/>
          </p:nvPr>
        </p:nvSpPr>
        <p:spPr>
          <a:xfrm>
            <a:off x="2141459" y="1071035"/>
            <a:ext cx="26814780" cy="3888318"/>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366E4B-E2BF-47B3-9427-B41BF47539E1}"/>
              </a:ext>
            </a:extLst>
          </p:cNvPr>
          <p:cNvSpPr>
            <a:spLocks noGrp="1"/>
          </p:cNvSpPr>
          <p:nvPr>
            <p:ph type="body" idx="1"/>
          </p:nvPr>
        </p:nvSpPr>
        <p:spPr>
          <a:xfrm>
            <a:off x="2141461" y="4931411"/>
            <a:ext cx="13152357" cy="2416809"/>
          </a:xfrm>
        </p:spPr>
        <p:txBody>
          <a:bodyPr anchor="b"/>
          <a:lstStyle>
            <a:lvl1pPr marL="0" indent="0">
              <a:buNone/>
              <a:defRPr sz="6120" b="1"/>
            </a:lvl1pPr>
            <a:lvl2pPr marL="1165860" indent="0">
              <a:buNone/>
              <a:defRPr sz="5100" b="1"/>
            </a:lvl2pPr>
            <a:lvl3pPr marL="2331720" indent="0">
              <a:buNone/>
              <a:defRPr sz="4590" b="1"/>
            </a:lvl3pPr>
            <a:lvl4pPr marL="3497580" indent="0">
              <a:buNone/>
              <a:defRPr sz="4080" b="1"/>
            </a:lvl4pPr>
            <a:lvl5pPr marL="4663440" indent="0">
              <a:buNone/>
              <a:defRPr sz="4080" b="1"/>
            </a:lvl5pPr>
            <a:lvl6pPr marL="5829300" indent="0">
              <a:buNone/>
              <a:defRPr sz="4080" b="1"/>
            </a:lvl6pPr>
            <a:lvl7pPr marL="6995160" indent="0">
              <a:buNone/>
              <a:defRPr sz="4080" b="1"/>
            </a:lvl7pPr>
            <a:lvl8pPr marL="8161020" indent="0">
              <a:buNone/>
              <a:defRPr sz="4080" b="1"/>
            </a:lvl8pPr>
            <a:lvl9pPr marL="9326880" indent="0">
              <a:buNone/>
              <a:defRPr sz="4080" b="1"/>
            </a:lvl9pPr>
          </a:lstStyle>
          <a:p>
            <a:pPr lvl="0"/>
            <a:r>
              <a:rPr lang="en-US"/>
              <a:t>Click to edit Master text styles</a:t>
            </a:r>
          </a:p>
        </p:txBody>
      </p:sp>
      <p:sp>
        <p:nvSpPr>
          <p:cNvPr id="4" name="Content Placeholder 3">
            <a:extLst>
              <a:ext uri="{FF2B5EF4-FFF2-40B4-BE49-F238E27FC236}">
                <a16:creationId xmlns:a16="http://schemas.microsoft.com/office/drawing/2014/main" id="{9C4937E2-0A1F-4A6E-A110-C9F19BC25B4B}"/>
              </a:ext>
            </a:extLst>
          </p:cNvPr>
          <p:cNvSpPr>
            <a:spLocks noGrp="1"/>
          </p:cNvSpPr>
          <p:nvPr>
            <p:ph sz="half" idx="2"/>
          </p:nvPr>
        </p:nvSpPr>
        <p:spPr>
          <a:xfrm>
            <a:off x="2141461" y="7348220"/>
            <a:ext cx="13152357" cy="1080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47BF8F-6546-40B7-8458-67C6A33B8E5C}"/>
              </a:ext>
            </a:extLst>
          </p:cNvPr>
          <p:cNvSpPr>
            <a:spLocks noGrp="1"/>
          </p:cNvSpPr>
          <p:nvPr>
            <p:ph type="body" sz="quarter" idx="3"/>
          </p:nvPr>
        </p:nvSpPr>
        <p:spPr>
          <a:xfrm>
            <a:off x="15739110" y="4931411"/>
            <a:ext cx="13217129" cy="2416809"/>
          </a:xfrm>
        </p:spPr>
        <p:txBody>
          <a:bodyPr anchor="b"/>
          <a:lstStyle>
            <a:lvl1pPr marL="0" indent="0">
              <a:buNone/>
              <a:defRPr sz="6120" b="1"/>
            </a:lvl1pPr>
            <a:lvl2pPr marL="1165860" indent="0">
              <a:buNone/>
              <a:defRPr sz="5100" b="1"/>
            </a:lvl2pPr>
            <a:lvl3pPr marL="2331720" indent="0">
              <a:buNone/>
              <a:defRPr sz="4590" b="1"/>
            </a:lvl3pPr>
            <a:lvl4pPr marL="3497580" indent="0">
              <a:buNone/>
              <a:defRPr sz="4080" b="1"/>
            </a:lvl4pPr>
            <a:lvl5pPr marL="4663440" indent="0">
              <a:buNone/>
              <a:defRPr sz="4080" b="1"/>
            </a:lvl5pPr>
            <a:lvl6pPr marL="5829300" indent="0">
              <a:buNone/>
              <a:defRPr sz="4080" b="1"/>
            </a:lvl6pPr>
            <a:lvl7pPr marL="6995160" indent="0">
              <a:buNone/>
              <a:defRPr sz="4080" b="1"/>
            </a:lvl7pPr>
            <a:lvl8pPr marL="8161020" indent="0">
              <a:buNone/>
              <a:defRPr sz="4080" b="1"/>
            </a:lvl8pPr>
            <a:lvl9pPr marL="9326880" indent="0">
              <a:buNone/>
              <a:defRPr sz="4080" b="1"/>
            </a:lvl9pPr>
          </a:lstStyle>
          <a:p>
            <a:pPr lvl="0"/>
            <a:r>
              <a:rPr lang="en-US"/>
              <a:t>Click to edit Master text styles</a:t>
            </a:r>
          </a:p>
        </p:txBody>
      </p:sp>
      <p:sp>
        <p:nvSpPr>
          <p:cNvPr id="6" name="Content Placeholder 5">
            <a:extLst>
              <a:ext uri="{FF2B5EF4-FFF2-40B4-BE49-F238E27FC236}">
                <a16:creationId xmlns:a16="http://schemas.microsoft.com/office/drawing/2014/main" id="{42C5B3A0-125E-4D96-A40C-FC85D4AA3FCE}"/>
              </a:ext>
            </a:extLst>
          </p:cNvPr>
          <p:cNvSpPr>
            <a:spLocks noGrp="1"/>
          </p:cNvSpPr>
          <p:nvPr>
            <p:ph sz="quarter" idx="4"/>
          </p:nvPr>
        </p:nvSpPr>
        <p:spPr>
          <a:xfrm>
            <a:off x="15739110" y="7348220"/>
            <a:ext cx="13217129" cy="1080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467CEC-0478-41D3-8CC6-145BBCF293BE}"/>
              </a:ext>
            </a:extLst>
          </p:cNvPr>
          <p:cNvSpPr>
            <a:spLocks noGrp="1"/>
          </p:cNvSpPr>
          <p:nvPr>
            <p:ph type="dt" sz="half" idx="10"/>
          </p:nvPr>
        </p:nvSpPr>
        <p:spPr/>
        <p:txBody>
          <a:bodyPr/>
          <a:lstStyle/>
          <a:p>
            <a:fld id="{3D8722FB-FA91-4C56-BF7B-08F548304E33}" type="datetimeFigureOut">
              <a:rPr lang="en-US" smtClean="0"/>
              <a:t>12/8/2021</a:t>
            </a:fld>
            <a:endParaRPr lang="en-US"/>
          </a:p>
        </p:txBody>
      </p:sp>
      <p:sp>
        <p:nvSpPr>
          <p:cNvPr id="8" name="Footer Placeholder 7">
            <a:extLst>
              <a:ext uri="{FF2B5EF4-FFF2-40B4-BE49-F238E27FC236}">
                <a16:creationId xmlns:a16="http://schemas.microsoft.com/office/drawing/2014/main" id="{1ABA2DC6-2BCB-4750-8E30-23F3FDFE76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119026-4395-43B7-B6E3-0950410B4121}"/>
              </a:ext>
            </a:extLst>
          </p:cNvPr>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335443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964B-D56B-4F7D-86E1-F86FE9C81C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3D7276-9B1E-41FD-86BF-D2CB713F4DDC}"/>
              </a:ext>
            </a:extLst>
          </p:cNvPr>
          <p:cNvSpPr>
            <a:spLocks noGrp="1"/>
          </p:cNvSpPr>
          <p:nvPr>
            <p:ph type="dt" sz="half" idx="10"/>
          </p:nvPr>
        </p:nvSpPr>
        <p:spPr/>
        <p:txBody>
          <a:bodyPr/>
          <a:lstStyle/>
          <a:p>
            <a:fld id="{3D8722FB-FA91-4C56-BF7B-08F548304E33}" type="datetimeFigureOut">
              <a:rPr lang="en-US" smtClean="0"/>
              <a:t>12/8/2021</a:t>
            </a:fld>
            <a:endParaRPr lang="en-US"/>
          </a:p>
        </p:txBody>
      </p:sp>
      <p:sp>
        <p:nvSpPr>
          <p:cNvPr id="4" name="Footer Placeholder 3">
            <a:extLst>
              <a:ext uri="{FF2B5EF4-FFF2-40B4-BE49-F238E27FC236}">
                <a16:creationId xmlns:a16="http://schemas.microsoft.com/office/drawing/2014/main" id="{E968A727-1635-4EE5-AA27-2D18F6411E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1D21F6-68D8-4BC7-8C8C-2E060184DDF6}"/>
              </a:ext>
            </a:extLst>
          </p:cNvPr>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243992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E5E293-8392-4024-8AD5-2BF492D4F68F}"/>
              </a:ext>
            </a:extLst>
          </p:cNvPr>
          <p:cNvSpPr>
            <a:spLocks noGrp="1"/>
          </p:cNvSpPr>
          <p:nvPr>
            <p:ph type="dt" sz="half" idx="10"/>
          </p:nvPr>
        </p:nvSpPr>
        <p:spPr/>
        <p:txBody>
          <a:bodyPr/>
          <a:lstStyle/>
          <a:p>
            <a:fld id="{3D8722FB-FA91-4C56-BF7B-08F548304E33}" type="datetimeFigureOut">
              <a:rPr lang="en-US" smtClean="0"/>
              <a:t>12/8/2021</a:t>
            </a:fld>
            <a:endParaRPr lang="en-US"/>
          </a:p>
        </p:txBody>
      </p:sp>
      <p:sp>
        <p:nvSpPr>
          <p:cNvPr id="3" name="Footer Placeholder 2">
            <a:extLst>
              <a:ext uri="{FF2B5EF4-FFF2-40B4-BE49-F238E27FC236}">
                <a16:creationId xmlns:a16="http://schemas.microsoft.com/office/drawing/2014/main" id="{41532999-E22C-4328-9290-6A9FD9BDF7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85D363-50C2-4ABA-9E52-D7EB6C84D0E7}"/>
              </a:ext>
            </a:extLst>
          </p:cNvPr>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1900503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3454-D0CD-4158-A6BF-BBC3BD61B887}"/>
              </a:ext>
            </a:extLst>
          </p:cNvPr>
          <p:cNvSpPr>
            <a:spLocks noGrp="1"/>
          </p:cNvSpPr>
          <p:nvPr>
            <p:ph type="title"/>
          </p:nvPr>
        </p:nvSpPr>
        <p:spPr>
          <a:xfrm>
            <a:off x="2141461" y="1341120"/>
            <a:ext cx="10027204" cy="4693920"/>
          </a:xfrm>
        </p:spPr>
        <p:txBody>
          <a:bodyPr anchor="b"/>
          <a:lstStyle>
            <a:lvl1pPr>
              <a:defRPr sz="8160"/>
            </a:lvl1pPr>
          </a:lstStyle>
          <a:p>
            <a:r>
              <a:rPr lang="en-US"/>
              <a:t>Click to edit Master title style</a:t>
            </a:r>
          </a:p>
        </p:txBody>
      </p:sp>
      <p:sp>
        <p:nvSpPr>
          <p:cNvPr id="3" name="Content Placeholder 2">
            <a:extLst>
              <a:ext uri="{FF2B5EF4-FFF2-40B4-BE49-F238E27FC236}">
                <a16:creationId xmlns:a16="http://schemas.microsoft.com/office/drawing/2014/main" id="{2CD5AE9B-D830-411E-BE32-6E2343475145}"/>
              </a:ext>
            </a:extLst>
          </p:cNvPr>
          <p:cNvSpPr>
            <a:spLocks noGrp="1"/>
          </p:cNvSpPr>
          <p:nvPr>
            <p:ph idx="1"/>
          </p:nvPr>
        </p:nvSpPr>
        <p:spPr>
          <a:xfrm>
            <a:off x="13217129" y="2896448"/>
            <a:ext cx="15739110" cy="14295967"/>
          </a:xfrm>
        </p:spPr>
        <p:txBody>
          <a:bodyPr/>
          <a:lstStyle>
            <a:lvl1pPr>
              <a:defRPr sz="8160"/>
            </a:lvl1pPr>
            <a:lvl2pPr>
              <a:defRPr sz="7140"/>
            </a:lvl2pPr>
            <a:lvl3pPr>
              <a:defRPr sz="6120"/>
            </a:lvl3pPr>
            <a:lvl4pPr>
              <a:defRPr sz="5100"/>
            </a:lvl4pPr>
            <a:lvl5pPr>
              <a:defRPr sz="5100"/>
            </a:lvl5pPr>
            <a:lvl6pPr>
              <a:defRPr sz="5100"/>
            </a:lvl6pPr>
            <a:lvl7pPr>
              <a:defRPr sz="5100"/>
            </a:lvl7pPr>
            <a:lvl8pPr>
              <a:defRPr sz="5100"/>
            </a:lvl8pPr>
            <a:lvl9pPr>
              <a:defRPr sz="5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B4ECD2-EDEA-458C-90A9-72212AFCF852}"/>
              </a:ext>
            </a:extLst>
          </p:cNvPr>
          <p:cNvSpPr>
            <a:spLocks noGrp="1"/>
          </p:cNvSpPr>
          <p:nvPr>
            <p:ph type="body" sz="half" idx="2"/>
          </p:nvPr>
        </p:nvSpPr>
        <p:spPr>
          <a:xfrm>
            <a:off x="2141461" y="6035040"/>
            <a:ext cx="10027204" cy="11180658"/>
          </a:xfrm>
        </p:spPr>
        <p:txBody>
          <a:bodyPr/>
          <a:lstStyle>
            <a:lvl1pPr marL="0" indent="0">
              <a:buNone/>
              <a:defRPr sz="4080"/>
            </a:lvl1pPr>
            <a:lvl2pPr marL="1165860" indent="0">
              <a:buNone/>
              <a:defRPr sz="3570"/>
            </a:lvl2pPr>
            <a:lvl3pPr marL="2331720" indent="0">
              <a:buNone/>
              <a:defRPr sz="3060"/>
            </a:lvl3pPr>
            <a:lvl4pPr marL="3497580" indent="0">
              <a:buNone/>
              <a:defRPr sz="2550"/>
            </a:lvl4pPr>
            <a:lvl5pPr marL="4663440" indent="0">
              <a:buNone/>
              <a:defRPr sz="2550"/>
            </a:lvl5pPr>
            <a:lvl6pPr marL="5829300" indent="0">
              <a:buNone/>
              <a:defRPr sz="2550"/>
            </a:lvl6pPr>
            <a:lvl7pPr marL="6995160" indent="0">
              <a:buNone/>
              <a:defRPr sz="2550"/>
            </a:lvl7pPr>
            <a:lvl8pPr marL="8161020" indent="0">
              <a:buNone/>
              <a:defRPr sz="2550"/>
            </a:lvl8pPr>
            <a:lvl9pPr marL="9326880" indent="0">
              <a:buNone/>
              <a:defRPr sz="2550"/>
            </a:lvl9pPr>
          </a:lstStyle>
          <a:p>
            <a:pPr lvl="0"/>
            <a:r>
              <a:rPr lang="en-US"/>
              <a:t>Click to edit Master text styles</a:t>
            </a:r>
          </a:p>
        </p:txBody>
      </p:sp>
      <p:sp>
        <p:nvSpPr>
          <p:cNvPr id="5" name="Date Placeholder 4">
            <a:extLst>
              <a:ext uri="{FF2B5EF4-FFF2-40B4-BE49-F238E27FC236}">
                <a16:creationId xmlns:a16="http://schemas.microsoft.com/office/drawing/2014/main" id="{96976C60-01BA-44A9-AB78-F2639A97D2AB}"/>
              </a:ext>
            </a:extLst>
          </p:cNvPr>
          <p:cNvSpPr>
            <a:spLocks noGrp="1"/>
          </p:cNvSpPr>
          <p:nvPr>
            <p:ph type="dt" sz="half" idx="10"/>
          </p:nvPr>
        </p:nvSpPr>
        <p:spPr/>
        <p:txBody>
          <a:bodyPr/>
          <a:lstStyle/>
          <a:p>
            <a:fld id="{3D8722FB-FA91-4C56-BF7B-08F548304E33}" type="datetimeFigureOut">
              <a:rPr lang="en-US" smtClean="0"/>
              <a:t>12/8/2021</a:t>
            </a:fld>
            <a:endParaRPr lang="en-US"/>
          </a:p>
        </p:txBody>
      </p:sp>
      <p:sp>
        <p:nvSpPr>
          <p:cNvPr id="6" name="Footer Placeholder 5">
            <a:extLst>
              <a:ext uri="{FF2B5EF4-FFF2-40B4-BE49-F238E27FC236}">
                <a16:creationId xmlns:a16="http://schemas.microsoft.com/office/drawing/2014/main" id="{08B1B1F7-65BD-4C6B-80DA-F880C0BE49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365894-EA7A-4233-AAE4-0A0D006CE7F4}"/>
              </a:ext>
            </a:extLst>
          </p:cNvPr>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3341266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6E60-A354-4A0A-9A9C-5055D49A18C9}"/>
              </a:ext>
            </a:extLst>
          </p:cNvPr>
          <p:cNvSpPr>
            <a:spLocks noGrp="1"/>
          </p:cNvSpPr>
          <p:nvPr>
            <p:ph type="title"/>
          </p:nvPr>
        </p:nvSpPr>
        <p:spPr>
          <a:xfrm>
            <a:off x="2141461" y="1341120"/>
            <a:ext cx="10027204" cy="4693920"/>
          </a:xfrm>
        </p:spPr>
        <p:txBody>
          <a:bodyPr anchor="b"/>
          <a:lstStyle>
            <a:lvl1pPr>
              <a:defRPr sz="8160"/>
            </a:lvl1pPr>
          </a:lstStyle>
          <a:p>
            <a:r>
              <a:rPr lang="en-US"/>
              <a:t>Click to edit Master title style</a:t>
            </a:r>
          </a:p>
        </p:txBody>
      </p:sp>
      <p:sp>
        <p:nvSpPr>
          <p:cNvPr id="3" name="Picture Placeholder 2">
            <a:extLst>
              <a:ext uri="{FF2B5EF4-FFF2-40B4-BE49-F238E27FC236}">
                <a16:creationId xmlns:a16="http://schemas.microsoft.com/office/drawing/2014/main" id="{6641D56D-75CD-42A8-9DDE-AC9B3E1E90A5}"/>
              </a:ext>
            </a:extLst>
          </p:cNvPr>
          <p:cNvSpPr>
            <a:spLocks noGrp="1"/>
          </p:cNvSpPr>
          <p:nvPr>
            <p:ph type="pic" idx="1"/>
          </p:nvPr>
        </p:nvSpPr>
        <p:spPr>
          <a:xfrm>
            <a:off x="13217129" y="2896448"/>
            <a:ext cx="15739110" cy="14295967"/>
          </a:xfrm>
        </p:spPr>
        <p:txBody>
          <a:bodyPr/>
          <a:lstStyle>
            <a:lvl1pPr marL="0" indent="0">
              <a:buNone/>
              <a:defRPr sz="8160"/>
            </a:lvl1pPr>
            <a:lvl2pPr marL="1165860" indent="0">
              <a:buNone/>
              <a:defRPr sz="7140"/>
            </a:lvl2pPr>
            <a:lvl3pPr marL="2331720" indent="0">
              <a:buNone/>
              <a:defRPr sz="6120"/>
            </a:lvl3pPr>
            <a:lvl4pPr marL="3497580" indent="0">
              <a:buNone/>
              <a:defRPr sz="5100"/>
            </a:lvl4pPr>
            <a:lvl5pPr marL="4663440" indent="0">
              <a:buNone/>
              <a:defRPr sz="5100"/>
            </a:lvl5pPr>
            <a:lvl6pPr marL="5829300" indent="0">
              <a:buNone/>
              <a:defRPr sz="5100"/>
            </a:lvl6pPr>
            <a:lvl7pPr marL="6995160" indent="0">
              <a:buNone/>
              <a:defRPr sz="5100"/>
            </a:lvl7pPr>
            <a:lvl8pPr marL="8161020" indent="0">
              <a:buNone/>
              <a:defRPr sz="5100"/>
            </a:lvl8pPr>
            <a:lvl9pPr marL="9326880" indent="0">
              <a:buNone/>
              <a:defRPr sz="5100"/>
            </a:lvl9pPr>
          </a:lstStyle>
          <a:p>
            <a:endParaRPr lang="en-US"/>
          </a:p>
        </p:txBody>
      </p:sp>
      <p:sp>
        <p:nvSpPr>
          <p:cNvPr id="4" name="Text Placeholder 3">
            <a:extLst>
              <a:ext uri="{FF2B5EF4-FFF2-40B4-BE49-F238E27FC236}">
                <a16:creationId xmlns:a16="http://schemas.microsoft.com/office/drawing/2014/main" id="{3CE6DFC3-ACDE-47B4-89C7-EF96D38FA756}"/>
              </a:ext>
            </a:extLst>
          </p:cNvPr>
          <p:cNvSpPr>
            <a:spLocks noGrp="1"/>
          </p:cNvSpPr>
          <p:nvPr>
            <p:ph type="body" sz="half" idx="2"/>
          </p:nvPr>
        </p:nvSpPr>
        <p:spPr>
          <a:xfrm>
            <a:off x="2141461" y="6035040"/>
            <a:ext cx="10027204" cy="11180658"/>
          </a:xfrm>
        </p:spPr>
        <p:txBody>
          <a:bodyPr/>
          <a:lstStyle>
            <a:lvl1pPr marL="0" indent="0">
              <a:buNone/>
              <a:defRPr sz="4080"/>
            </a:lvl1pPr>
            <a:lvl2pPr marL="1165860" indent="0">
              <a:buNone/>
              <a:defRPr sz="3570"/>
            </a:lvl2pPr>
            <a:lvl3pPr marL="2331720" indent="0">
              <a:buNone/>
              <a:defRPr sz="3060"/>
            </a:lvl3pPr>
            <a:lvl4pPr marL="3497580" indent="0">
              <a:buNone/>
              <a:defRPr sz="2550"/>
            </a:lvl4pPr>
            <a:lvl5pPr marL="4663440" indent="0">
              <a:buNone/>
              <a:defRPr sz="2550"/>
            </a:lvl5pPr>
            <a:lvl6pPr marL="5829300" indent="0">
              <a:buNone/>
              <a:defRPr sz="2550"/>
            </a:lvl6pPr>
            <a:lvl7pPr marL="6995160" indent="0">
              <a:buNone/>
              <a:defRPr sz="2550"/>
            </a:lvl7pPr>
            <a:lvl8pPr marL="8161020" indent="0">
              <a:buNone/>
              <a:defRPr sz="2550"/>
            </a:lvl8pPr>
            <a:lvl9pPr marL="9326880" indent="0">
              <a:buNone/>
              <a:defRPr sz="2550"/>
            </a:lvl9pPr>
          </a:lstStyle>
          <a:p>
            <a:pPr lvl="0"/>
            <a:r>
              <a:rPr lang="en-US"/>
              <a:t>Click to edit Master text styles</a:t>
            </a:r>
          </a:p>
        </p:txBody>
      </p:sp>
      <p:sp>
        <p:nvSpPr>
          <p:cNvPr id="5" name="Date Placeholder 4">
            <a:extLst>
              <a:ext uri="{FF2B5EF4-FFF2-40B4-BE49-F238E27FC236}">
                <a16:creationId xmlns:a16="http://schemas.microsoft.com/office/drawing/2014/main" id="{94BE1E5A-ED4C-43DC-9058-DB301757A22A}"/>
              </a:ext>
            </a:extLst>
          </p:cNvPr>
          <p:cNvSpPr>
            <a:spLocks noGrp="1"/>
          </p:cNvSpPr>
          <p:nvPr>
            <p:ph type="dt" sz="half" idx="10"/>
          </p:nvPr>
        </p:nvSpPr>
        <p:spPr/>
        <p:txBody>
          <a:bodyPr/>
          <a:lstStyle/>
          <a:p>
            <a:fld id="{3D8722FB-FA91-4C56-BF7B-08F548304E33}" type="datetimeFigureOut">
              <a:rPr lang="en-US" smtClean="0"/>
              <a:t>12/8/2021</a:t>
            </a:fld>
            <a:endParaRPr lang="en-US"/>
          </a:p>
        </p:txBody>
      </p:sp>
      <p:sp>
        <p:nvSpPr>
          <p:cNvPr id="6" name="Footer Placeholder 5">
            <a:extLst>
              <a:ext uri="{FF2B5EF4-FFF2-40B4-BE49-F238E27FC236}">
                <a16:creationId xmlns:a16="http://schemas.microsoft.com/office/drawing/2014/main" id="{44DCEEDB-AA6F-461C-821F-F43D115AE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CA7A58-09BD-4CAB-9009-43C2FAC523E4}"/>
              </a:ext>
            </a:extLst>
          </p:cNvPr>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11065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0DE8AD-AAD8-4B3A-977C-69116F4D586A}"/>
              </a:ext>
            </a:extLst>
          </p:cNvPr>
          <p:cNvSpPr>
            <a:spLocks noGrp="1"/>
          </p:cNvSpPr>
          <p:nvPr>
            <p:ph type="title"/>
          </p:nvPr>
        </p:nvSpPr>
        <p:spPr>
          <a:xfrm>
            <a:off x="2137410" y="1071035"/>
            <a:ext cx="26814780" cy="388831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89387A-6571-4E9D-BDAC-3856365B27C7}"/>
              </a:ext>
            </a:extLst>
          </p:cNvPr>
          <p:cNvSpPr>
            <a:spLocks noGrp="1"/>
          </p:cNvSpPr>
          <p:nvPr>
            <p:ph type="body" idx="1"/>
          </p:nvPr>
        </p:nvSpPr>
        <p:spPr>
          <a:xfrm>
            <a:off x="2137410" y="5355167"/>
            <a:ext cx="26814780" cy="12763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43904-3FE8-42A4-8EC9-2E260361A0C9}"/>
              </a:ext>
            </a:extLst>
          </p:cNvPr>
          <p:cNvSpPr>
            <a:spLocks noGrp="1"/>
          </p:cNvSpPr>
          <p:nvPr>
            <p:ph type="dt" sz="half" idx="2"/>
          </p:nvPr>
        </p:nvSpPr>
        <p:spPr>
          <a:xfrm>
            <a:off x="2137410" y="18645295"/>
            <a:ext cx="6995160" cy="1071033"/>
          </a:xfrm>
          <a:prstGeom prst="rect">
            <a:avLst/>
          </a:prstGeom>
        </p:spPr>
        <p:txBody>
          <a:bodyPr vert="horz" lIns="91440" tIns="45720" rIns="91440" bIns="45720" rtlCol="0" anchor="ctr"/>
          <a:lstStyle>
            <a:lvl1pPr algn="l">
              <a:defRPr sz="3060">
                <a:solidFill>
                  <a:schemeClr val="tx1">
                    <a:tint val="75000"/>
                  </a:schemeClr>
                </a:solidFill>
              </a:defRPr>
            </a:lvl1pPr>
          </a:lstStyle>
          <a:p>
            <a:fld id="{3D8722FB-FA91-4C56-BF7B-08F548304E33}" type="datetimeFigureOut">
              <a:rPr lang="en-US" smtClean="0"/>
              <a:t>12/8/2021</a:t>
            </a:fld>
            <a:endParaRPr lang="en-US"/>
          </a:p>
        </p:txBody>
      </p:sp>
      <p:sp>
        <p:nvSpPr>
          <p:cNvPr id="5" name="Footer Placeholder 4">
            <a:extLst>
              <a:ext uri="{FF2B5EF4-FFF2-40B4-BE49-F238E27FC236}">
                <a16:creationId xmlns:a16="http://schemas.microsoft.com/office/drawing/2014/main" id="{FD3F0396-5AC1-446A-BE4B-DA55A0A46BD3}"/>
              </a:ext>
            </a:extLst>
          </p:cNvPr>
          <p:cNvSpPr>
            <a:spLocks noGrp="1"/>
          </p:cNvSpPr>
          <p:nvPr>
            <p:ph type="ftr" sz="quarter" idx="3"/>
          </p:nvPr>
        </p:nvSpPr>
        <p:spPr>
          <a:xfrm>
            <a:off x="10298430" y="18645295"/>
            <a:ext cx="10492740" cy="1071033"/>
          </a:xfrm>
          <a:prstGeom prst="rect">
            <a:avLst/>
          </a:prstGeom>
        </p:spPr>
        <p:txBody>
          <a:bodyPr vert="horz" lIns="91440" tIns="45720" rIns="91440" bIns="45720" rtlCol="0" anchor="ctr"/>
          <a:lstStyle>
            <a:lvl1pPr algn="ctr">
              <a:defRPr sz="30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87BE41-4013-492A-8061-BC3B65B17B00}"/>
              </a:ext>
            </a:extLst>
          </p:cNvPr>
          <p:cNvSpPr>
            <a:spLocks noGrp="1"/>
          </p:cNvSpPr>
          <p:nvPr>
            <p:ph type="sldNum" sz="quarter" idx="4"/>
          </p:nvPr>
        </p:nvSpPr>
        <p:spPr>
          <a:xfrm>
            <a:off x="21957030" y="18645295"/>
            <a:ext cx="6995160" cy="1071033"/>
          </a:xfrm>
          <a:prstGeom prst="rect">
            <a:avLst/>
          </a:prstGeom>
        </p:spPr>
        <p:txBody>
          <a:bodyPr vert="horz" lIns="91440" tIns="45720" rIns="91440" bIns="45720" rtlCol="0" anchor="ctr"/>
          <a:lstStyle>
            <a:lvl1pPr algn="r">
              <a:defRPr sz="3060">
                <a:solidFill>
                  <a:schemeClr val="tx1">
                    <a:tint val="75000"/>
                  </a:schemeClr>
                </a:solidFill>
              </a:defRPr>
            </a:lvl1pPr>
          </a:lstStyle>
          <a:p>
            <a:fld id="{41B7FE81-9620-46F9-A978-5879F600451B}" type="slidenum">
              <a:rPr lang="en-US" smtClean="0"/>
              <a:t>‹#›</a:t>
            </a:fld>
            <a:endParaRPr lang="en-US"/>
          </a:p>
        </p:txBody>
      </p:sp>
    </p:spTree>
    <p:extLst>
      <p:ext uri="{BB962C8B-B14F-4D97-AF65-F5344CB8AC3E}">
        <p14:creationId xmlns:p14="http://schemas.microsoft.com/office/powerpoint/2010/main" val="13333151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331720" rtl="0" eaLnBrk="1" latinLnBrk="0" hangingPunct="1">
        <a:lnSpc>
          <a:spcPct val="90000"/>
        </a:lnSpc>
        <a:spcBef>
          <a:spcPct val="0"/>
        </a:spcBef>
        <a:buNone/>
        <a:defRPr sz="11220" kern="1200">
          <a:solidFill>
            <a:schemeClr val="tx1"/>
          </a:solidFill>
          <a:latin typeface="+mj-lt"/>
          <a:ea typeface="+mj-ea"/>
          <a:cs typeface="+mj-cs"/>
        </a:defRPr>
      </a:lvl1pPr>
    </p:titleStyle>
    <p:bodyStyle>
      <a:lvl1pPr marL="582930" indent="-582930" algn="l" defTabSz="2331720" rtl="0" eaLnBrk="1" latinLnBrk="0" hangingPunct="1">
        <a:lnSpc>
          <a:spcPct val="90000"/>
        </a:lnSpc>
        <a:spcBef>
          <a:spcPts val="2550"/>
        </a:spcBef>
        <a:buFont typeface="Arial" panose="020B0604020202020204" pitchFamily="34" charset="0"/>
        <a:buChar char="•"/>
        <a:defRPr sz="7140" kern="1200">
          <a:solidFill>
            <a:schemeClr val="tx1"/>
          </a:solidFill>
          <a:latin typeface="+mn-lt"/>
          <a:ea typeface="+mn-ea"/>
          <a:cs typeface="+mn-cs"/>
        </a:defRPr>
      </a:lvl1pPr>
      <a:lvl2pPr marL="1748790" indent="-582930" algn="l" defTabSz="2331720" rtl="0" eaLnBrk="1" latinLnBrk="0" hangingPunct="1">
        <a:lnSpc>
          <a:spcPct val="90000"/>
        </a:lnSpc>
        <a:spcBef>
          <a:spcPts val="1275"/>
        </a:spcBef>
        <a:buFont typeface="Arial" panose="020B0604020202020204" pitchFamily="34" charset="0"/>
        <a:buChar char="•"/>
        <a:defRPr sz="6120" kern="1200">
          <a:solidFill>
            <a:schemeClr val="tx1"/>
          </a:solidFill>
          <a:latin typeface="+mn-lt"/>
          <a:ea typeface="+mn-ea"/>
          <a:cs typeface="+mn-cs"/>
        </a:defRPr>
      </a:lvl2pPr>
      <a:lvl3pPr marL="2914650" indent="-582930" algn="l" defTabSz="2331720" rtl="0" eaLnBrk="1" latinLnBrk="0" hangingPunct="1">
        <a:lnSpc>
          <a:spcPct val="90000"/>
        </a:lnSpc>
        <a:spcBef>
          <a:spcPts val="1275"/>
        </a:spcBef>
        <a:buFont typeface="Arial" panose="020B0604020202020204" pitchFamily="34" charset="0"/>
        <a:buChar char="•"/>
        <a:defRPr sz="5100" kern="1200">
          <a:solidFill>
            <a:schemeClr val="tx1"/>
          </a:solidFill>
          <a:latin typeface="+mn-lt"/>
          <a:ea typeface="+mn-ea"/>
          <a:cs typeface="+mn-cs"/>
        </a:defRPr>
      </a:lvl3pPr>
      <a:lvl4pPr marL="4080510" indent="-582930" algn="l" defTabSz="2331720" rtl="0" eaLnBrk="1" latinLnBrk="0" hangingPunct="1">
        <a:lnSpc>
          <a:spcPct val="90000"/>
        </a:lnSpc>
        <a:spcBef>
          <a:spcPts val="1275"/>
        </a:spcBef>
        <a:buFont typeface="Arial" panose="020B0604020202020204" pitchFamily="34" charset="0"/>
        <a:buChar char="•"/>
        <a:defRPr sz="4590" kern="1200">
          <a:solidFill>
            <a:schemeClr val="tx1"/>
          </a:solidFill>
          <a:latin typeface="+mn-lt"/>
          <a:ea typeface="+mn-ea"/>
          <a:cs typeface="+mn-cs"/>
        </a:defRPr>
      </a:lvl4pPr>
      <a:lvl5pPr marL="5246370" indent="-582930" algn="l" defTabSz="2331720" rtl="0" eaLnBrk="1" latinLnBrk="0" hangingPunct="1">
        <a:lnSpc>
          <a:spcPct val="90000"/>
        </a:lnSpc>
        <a:spcBef>
          <a:spcPts val="1275"/>
        </a:spcBef>
        <a:buFont typeface="Arial" panose="020B0604020202020204" pitchFamily="34" charset="0"/>
        <a:buChar char="•"/>
        <a:defRPr sz="4590" kern="1200">
          <a:solidFill>
            <a:schemeClr val="tx1"/>
          </a:solidFill>
          <a:latin typeface="+mn-lt"/>
          <a:ea typeface="+mn-ea"/>
          <a:cs typeface="+mn-cs"/>
        </a:defRPr>
      </a:lvl5pPr>
      <a:lvl6pPr marL="6412230" indent="-582930" algn="l" defTabSz="2331720" rtl="0" eaLnBrk="1" latinLnBrk="0" hangingPunct="1">
        <a:lnSpc>
          <a:spcPct val="90000"/>
        </a:lnSpc>
        <a:spcBef>
          <a:spcPts val="1275"/>
        </a:spcBef>
        <a:buFont typeface="Arial" panose="020B0604020202020204" pitchFamily="34" charset="0"/>
        <a:buChar char="•"/>
        <a:defRPr sz="4590" kern="1200">
          <a:solidFill>
            <a:schemeClr val="tx1"/>
          </a:solidFill>
          <a:latin typeface="+mn-lt"/>
          <a:ea typeface="+mn-ea"/>
          <a:cs typeface="+mn-cs"/>
        </a:defRPr>
      </a:lvl6pPr>
      <a:lvl7pPr marL="7578090" indent="-582930" algn="l" defTabSz="2331720" rtl="0" eaLnBrk="1" latinLnBrk="0" hangingPunct="1">
        <a:lnSpc>
          <a:spcPct val="90000"/>
        </a:lnSpc>
        <a:spcBef>
          <a:spcPts val="1275"/>
        </a:spcBef>
        <a:buFont typeface="Arial" panose="020B0604020202020204" pitchFamily="34" charset="0"/>
        <a:buChar char="•"/>
        <a:defRPr sz="4590" kern="1200">
          <a:solidFill>
            <a:schemeClr val="tx1"/>
          </a:solidFill>
          <a:latin typeface="+mn-lt"/>
          <a:ea typeface="+mn-ea"/>
          <a:cs typeface="+mn-cs"/>
        </a:defRPr>
      </a:lvl7pPr>
      <a:lvl8pPr marL="8743950" indent="-582930" algn="l" defTabSz="2331720" rtl="0" eaLnBrk="1" latinLnBrk="0" hangingPunct="1">
        <a:lnSpc>
          <a:spcPct val="90000"/>
        </a:lnSpc>
        <a:spcBef>
          <a:spcPts val="1275"/>
        </a:spcBef>
        <a:buFont typeface="Arial" panose="020B0604020202020204" pitchFamily="34" charset="0"/>
        <a:buChar char="•"/>
        <a:defRPr sz="4590" kern="1200">
          <a:solidFill>
            <a:schemeClr val="tx1"/>
          </a:solidFill>
          <a:latin typeface="+mn-lt"/>
          <a:ea typeface="+mn-ea"/>
          <a:cs typeface="+mn-cs"/>
        </a:defRPr>
      </a:lvl8pPr>
      <a:lvl9pPr marL="9909810" indent="-582930" algn="l" defTabSz="2331720" rtl="0" eaLnBrk="1" latinLnBrk="0" hangingPunct="1">
        <a:lnSpc>
          <a:spcPct val="90000"/>
        </a:lnSpc>
        <a:spcBef>
          <a:spcPts val="1275"/>
        </a:spcBef>
        <a:buFont typeface="Arial" panose="020B0604020202020204" pitchFamily="34" charset="0"/>
        <a:buChar char="•"/>
        <a:defRPr sz="4590" kern="1200">
          <a:solidFill>
            <a:schemeClr val="tx1"/>
          </a:solidFill>
          <a:latin typeface="+mn-lt"/>
          <a:ea typeface="+mn-ea"/>
          <a:cs typeface="+mn-cs"/>
        </a:defRPr>
      </a:lvl9pPr>
    </p:bodyStyle>
    <p:otherStyle>
      <a:defPPr>
        <a:defRPr lang="en-US"/>
      </a:defPPr>
      <a:lvl1pPr marL="0" algn="l" defTabSz="2331720" rtl="0" eaLnBrk="1" latinLnBrk="0" hangingPunct="1">
        <a:defRPr sz="4590" kern="1200">
          <a:solidFill>
            <a:schemeClr val="tx1"/>
          </a:solidFill>
          <a:latin typeface="+mn-lt"/>
          <a:ea typeface="+mn-ea"/>
          <a:cs typeface="+mn-cs"/>
        </a:defRPr>
      </a:lvl1pPr>
      <a:lvl2pPr marL="1165860" algn="l" defTabSz="2331720" rtl="0" eaLnBrk="1" latinLnBrk="0" hangingPunct="1">
        <a:defRPr sz="4590" kern="1200">
          <a:solidFill>
            <a:schemeClr val="tx1"/>
          </a:solidFill>
          <a:latin typeface="+mn-lt"/>
          <a:ea typeface="+mn-ea"/>
          <a:cs typeface="+mn-cs"/>
        </a:defRPr>
      </a:lvl2pPr>
      <a:lvl3pPr marL="2331720" algn="l" defTabSz="2331720" rtl="0" eaLnBrk="1" latinLnBrk="0" hangingPunct="1">
        <a:defRPr sz="4590" kern="1200">
          <a:solidFill>
            <a:schemeClr val="tx1"/>
          </a:solidFill>
          <a:latin typeface="+mn-lt"/>
          <a:ea typeface="+mn-ea"/>
          <a:cs typeface="+mn-cs"/>
        </a:defRPr>
      </a:lvl3pPr>
      <a:lvl4pPr marL="3497580" algn="l" defTabSz="2331720" rtl="0" eaLnBrk="1" latinLnBrk="0" hangingPunct="1">
        <a:defRPr sz="4590" kern="1200">
          <a:solidFill>
            <a:schemeClr val="tx1"/>
          </a:solidFill>
          <a:latin typeface="+mn-lt"/>
          <a:ea typeface="+mn-ea"/>
          <a:cs typeface="+mn-cs"/>
        </a:defRPr>
      </a:lvl4pPr>
      <a:lvl5pPr marL="4663440" algn="l" defTabSz="2331720" rtl="0" eaLnBrk="1" latinLnBrk="0" hangingPunct="1">
        <a:defRPr sz="4590" kern="1200">
          <a:solidFill>
            <a:schemeClr val="tx1"/>
          </a:solidFill>
          <a:latin typeface="+mn-lt"/>
          <a:ea typeface="+mn-ea"/>
          <a:cs typeface="+mn-cs"/>
        </a:defRPr>
      </a:lvl5pPr>
      <a:lvl6pPr marL="5829300" algn="l" defTabSz="2331720" rtl="0" eaLnBrk="1" latinLnBrk="0" hangingPunct="1">
        <a:defRPr sz="4590" kern="1200">
          <a:solidFill>
            <a:schemeClr val="tx1"/>
          </a:solidFill>
          <a:latin typeface="+mn-lt"/>
          <a:ea typeface="+mn-ea"/>
          <a:cs typeface="+mn-cs"/>
        </a:defRPr>
      </a:lvl6pPr>
      <a:lvl7pPr marL="6995160" algn="l" defTabSz="2331720" rtl="0" eaLnBrk="1" latinLnBrk="0" hangingPunct="1">
        <a:defRPr sz="4590" kern="1200">
          <a:solidFill>
            <a:schemeClr val="tx1"/>
          </a:solidFill>
          <a:latin typeface="+mn-lt"/>
          <a:ea typeface="+mn-ea"/>
          <a:cs typeface="+mn-cs"/>
        </a:defRPr>
      </a:lvl7pPr>
      <a:lvl8pPr marL="8161020" algn="l" defTabSz="2331720" rtl="0" eaLnBrk="1" latinLnBrk="0" hangingPunct="1">
        <a:defRPr sz="4590" kern="1200">
          <a:solidFill>
            <a:schemeClr val="tx1"/>
          </a:solidFill>
          <a:latin typeface="+mn-lt"/>
          <a:ea typeface="+mn-ea"/>
          <a:cs typeface="+mn-cs"/>
        </a:defRPr>
      </a:lvl8pPr>
      <a:lvl9pPr marL="9326880" algn="l" defTabSz="2331720" rtl="0" eaLnBrk="1" latinLnBrk="0" hangingPunct="1">
        <a:defRPr sz="45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postscapes.com/smart-greenhou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8C8"/>
        </a:solidFill>
        <a:effectLst/>
      </p:bgPr>
    </p:bg>
    <p:spTree>
      <p:nvGrpSpPr>
        <p:cNvPr id="1" name=""/>
        <p:cNvGrpSpPr/>
        <p:nvPr/>
      </p:nvGrpSpPr>
      <p:grpSpPr>
        <a:xfrm>
          <a:off x="0" y="0"/>
          <a:ext cx="0" cy="0"/>
          <a:chOff x="0" y="0"/>
          <a:chExt cx="0" cy="0"/>
        </a:xfrm>
      </p:grpSpPr>
      <p:pic>
        <p:nvPicPr>
          <p:cNvPr id="1027" name="Picture 3" descr="D:\src\Wang\classes\capstone2\spring2017\poster session\CSCE-si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80586" cy="2011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C38EA79-E6D9-4E7A-8EAD-4D8A66095038}"/>
              </a:ext>
            </a:extLst>
          </p:cNvPr>
          <p:cNvSpPr txBox="1"/>
          <p:nvPr/>
        </p:nvSpPr>
        <p:spPr>
          <a:xfrm>
            <a:off x="2292521" y="504497"/>
            <a:ext cx="21378042" cy="3114379"/>
          </a:xfrm>
          <a:prstGeom prst="rect">
            <a:avLst/>
          </a:prstGeom>
          <a:noFill/>
        </p:spPr>
        <p:txBody>
          <a:bodyPr wrap="square" rtlCol="0">
            <a:spAutoFit/>
          </a:bodyPr>
          <a:lstStyle/>
          <a:p>
            <a:r>
              <a:rPr lang="en-US" sz="6000" dirty="0">
                <a:latin typeface="Comic Sans MS" panose="030F0702030302020204" pitchFamily="66" charset="0"/>
              </a:rPr>
              <a:t>Automated Greenhouse</a:t>
            </a:r>
          </a:p>
          <a:p>
            <a:endParaRPr lang="en-US" dirty="0"/>
          </a:p>
          <a:p>
            <a:r>
              <a:rPr lang="en-US" sz="4400" b="1" dirty="0"/>
              <a:t>Scott Jackson, Nathan </a:t>
            </a:r>
            <a:r>
              <a:rPr lang="en-US" sz="4400" b="1" dirty="0" err="1"/>
              <a:t>Barlass</a:t>
            </a:r>
            <a:r>
              <a:rPr lang="en-US" sz="4400" b="1" dirty="0"/>
              <a:t>, Lauren Jackson, Zachary Tyler</a:t>
            </a:r>
          </a:p>
          <a:p>
            <a:r>
              <a:rPr lang="en-US" sz="4400" dirty="0"/>
              <a:t>University of Arkansas, College of Engineering, Computer Science</a:t>
            </a:r>
          </a:p>
        </p:txBody>
      </p:sp>
      <p:sp>
        <p:nvSpPr>
          <p:cNvPr id="3" name="TextBox 2">
            <a:extLst>
              <a:ext uri="{FF2B5EF4-FFF2-40B4-BE49-F238E27FC236}">
                <a16:creationId xmlns:a16="http://schemas.microsoft.com/office/drawing/2014/main" id="{F133A9B5-4870-40E0-947E-02F79A1BF19A}"/>
              </a:ext>
            </a:extLst>
          </p:cNvPr>
          <p:cNvSpPr txBox="1"/>
          <p:nvPr/>
        </p:nvSpPr>
        <p:spPr>
          <a:xfrm>
            <a:off x="2292522" y="4095236"/>
            <a:ext cx="8639503" cy="6494085"/>
          </a:xfrm>
          <a:prstGeom prst="rect">
            <a:avLst/>
          </a:prstGeom>
          <a:noFill/>
          <a:ln w="28575">
            <a:solidFill>
              <a:schemeClr val="tx1"/>
            </a:solidFill>
          </a:ln>
        </p:spPr>
        <p:txBody>
          <a:bodyPr wrap="square" rtlCol="0">
            <a:spAutoFit/>
          </a:bodyPr>
          <a:lstStyle/>
          <a:p>
            <a:r>
              <a:rPr lang="en-US" sz="3200" b="1" dirty="0"/>
              <a:t>Introduction</a:t>
            </a:r>
          </a:p>
          <a:p>
            <a:endParaRPr lang="en-US" sz="3200" dirty="0"/>
          </a:p>
          <a:p>
            <a:r>
              <a:rPr lang="en-US" sz="3200" dirty="0"/>
              <a:t>The Automated Greenhouse is a product that allows the user to monitor their greenhouse remotely using a raspberry pi and a mobile application.</a:t>
            </a:r>
          </a:p>
          <a:p>
            <a:endParaRPr lang="en-US" sz="3200" dirty="0"/>
          </a:p>
          <a:p>
            <a:r>
              <a:rPr lang="en-US" sz="3200" dirty="0"/>
              <a:t>The layers of technology that were required for this project include: programming the raspberry pi to receive data from sensors like temperature, moisture, and light, a database that can be used with remote access, and a mobile application to view data and send controls to the raspberry pi.</a:t>
            </a:r>
          </a:p>
        </p:txBody>
      </p:sp>
      <p:sp>
        <p:nvSpPr>
          <p:cNvPr id="4" name="TextBox 3">
            <a:extLst>
              <a:ext uri="{FF2B5EF4-FFF2-40B4-BE49-F238E27FC236}">
                <a16:creationId xmlns:a16="http://schemas.microsoft.com/office/drawing/2014/main" id="{D26F8314-4F89-4DCA-9DA9-F07CCD82BB5B}"/>
              </a:ext>
            </a:extLst>
          </p:cNvPr>
          <p:cNvSpPr txBox="1"/>
          <p:nvPr/>
        </p:nvSpPr>
        <p:spPr>
          <a:xfrm>
            <a:off x="2292521" y="10686639"/>
            <a:ext cx="8639503" cy="7478970"/>
          </a:xfrm>
          <a:prstGeom prst="rect">
            <a:avLst/>
          </a:prstGeom>
          <a:noFill/>
          <a:ln w="28575">
            <a:solidFill>
              <a:schemeClr val="tx1"/>
            </a:solidFill>
          </a:ln>
        </p:spPr>
        <p:txBody>
          <a:bodyPr wrap="square" rtlCol="0">
            <a:spAutoFit/>
          </a:bodyPr>
          <a:lstStyle/>
          <a:p>
            <a:r>
              <a:rPr lang="en-US" sz="3200" b="1" dirty="0"/>
              <a:t>Purpose</a:t>
            </a:r>
          </a:p>
          <a:p>
            <a:endParaRPr lang="en-US" sz="3200" dirty="0"/>
          </a:p>
          <a:p>
            <a:r>
              <a:rPr lang="en-US" sz="3200" dirty="0"/>
              <a:t>The problem we are addressing is that it can be difficult to keep plants healthy and alive. With the threat of climate change, the capability for sustainable farming will be essential. This project is a small-scale example of what could be used in a larger scope.</a:t>
            </a:r>
          </a:p>
          <a:p>
            <a:endParaRPr lang="en-US" sz="3200" dirty="0"/>
          </a:p>
          <a:p>
            <a:r>
              <a:rPr lang="en-US" sz="3200" dirty="0"/>
              <a:t>It can be used for individuals who lack the time and/or energy to take care of their plants.</a:t>
            </a:r>
          </a:p>
          <a:p>
            <a:endParaRPr lang="en-US" sz="3200" dirty="0"/>
          </a:p>
          <a:p>
            <a:r>
              <a:rPr lang="en-US" sz="3200" dirty="0"/>
              <a:t>Not having an automated greenhouse could result in several plants dying and this could be a huge problem if it were being used to produce food. </a:t>
            </a:r>
          </a:p>
        </p:txBody>
      </p:sp>
      <p:sp>
        <p:nvSpPr>
          <p:cNvPr id="5" name="TextBox 4">
            <a:extLst>
              <a:ext uri="{FF2B5EF4-FFF2-40B4-BE49-F238E27FC236}">
                <a16:creationId xmlns:a16="http://schemas.microsoft.com/office/drawing/2014/main" id="{D1A502C9-6D83-4E99-87C8-494BEFD19B92}"/>
              </a:ext>
            </a:extLst>
          </p:cNvPr>
          <p:cNvSpPr txBox="1"/>
          <p:nvPr/>
        </p:nvSpPr>
        <p:spPr>
          <a:xfrm>
            <a:off x="11443959" y="4095235"/>
            <a:ext cx="11205833" cy="6001643"/>
          </a:xfrm>
          <a:prstGeom prst="rect">
            <a:avLst/>
          </a:prstGeom>
          <a:noFill/>
          <a:ln w="28575">
            <a:solidFill>
              <a:schemeClr val="tx1"/>
            </a:solidFill>
          </a:ln>
        </p:spPr>
        <p:txBody>
          <a:bodyPr wrap="square" rtlCol="0">
            <a:spAutoFit/>
          </a:bodyPr>
          <a:lstStyle/>
          <a:p>
            <a:r>
              <a:rPr lang="en-US" sz="4000" b="1" dirty="0"/>
              <a:t>Use Cases</a:t>
            </a:r>
          </a:p>
          <a:p>
            <a:endParaRPr lang="en-US" dirty="0"/>
          </a:p>
          <a:p>
            <a:r>
              <a:rPr lang="en-US" sz="2400" dirty="0"/>
              <a:t>Case 1:</a:t>
            </a:r>
          </a:p>
          <a:p>
            <a:pPr rtl="0" fontAlgn="base">
              <a:spcBef>
                <a:spcPts val="0"/>
              </a:spcBef>
              <a:spcAft>
                <a:spcPts val="0"/>
              </a:spcAft>
              <a:buFont typeface="+mj-lt"/>
              <a:buAutoNum type="arabicPeriod"/>
            </a:pPr>
            <a:r>
              <a:rPr lang="en-US" sz="2000" b="0" i="0" u="none" strike="noStrike" dirty="0">
                <a:solidFill>
                  <a:srgbClr val="000000"/>
                </a:solidFill>
                <a:effectLst/>
                <a:latin typeface="Times New Roman" panose="02020603050405020304" pitchFamily="18" charset="0"/>
              </a:rPr>
              <a:t>User inputs command to actuate water pump</a:t>
            </a:r>
          </a:p>
          <a:p>
            <a:pPr rtl="0" fontAlgn="base">
              <a:spcBef>
                <a:spcPts val="0"/>
              </a:spcBef>
              <a:spcAft>
                <a:spcPts val="0"/>
              </a:spcAft>
              <a:buFont typeface="+mj-lt"/>
              <a:buAutoNum type="arabicPeriod"/>
            </a:pPr>
            <a:r>
              <a:rPr lang="en-US" sz="2000" b="0" i="0" u="none" strike="noStrike" dirty="0">
                <a:solidFill>
                  <a:srgbClr val="000000"/>
                </a:solidFill>
                <a:effectLst/>
                <a:latin typeface="Times New Roman" panose="02020603050405020304" pitchFamily="18" charset="0"/>
              </a:rPr>
              <a:t>Mobile application sends command to database</a:t>
            </a:r>
          </a:p>
          <a:p>
            <a:pPr rtl="0" fontAlgn="base">
              <a:spcBef>
                <a:spcPts val="0"/>
              </a:spcBef>
              <a:spcAft>
                <a:spcPts val="0"/>
              </a:spcAft>
              <a:buFont typeface="+mj-lt"/>
              <a:buAutoNum type="arabicPeriod"/>
            </a:pPr>
            <a:r>
              <a:rPr lang="en-US" sz="2000" b="0" i="0" u="none" strike="noStrike" dirty="0">
                <a:solidFill>
                  <a:srgbClr val="000000"/>
                </a:solidFill>
                <a:effectLst/>
                <a:latin typeface="Times New Roman" panose="02020603050405020304" pitchFamily="18" charset="0"/>
              </a:rPr>
              <a:t>Raspberry Pi pulls command data from database</a:t>
            </a:r>
          </a:p>
          <a:p>
            <a:pPr rtl="0" fontAlgn="base">
              <a:spcBef>
                <a:spcPts val="0"/>
              </a:spcBef>
              <a:spcAft>
                <a:spcPts val="600"/>
              </a:spcAft>
              <a:buFont typeface="+mj-lt"/>
              <a:buAutoNum type="arabicPeriod"/>
            </a:pPr>
            <a:r>
              <a:rPr lang="en-US" sz="2000" b="0" i="0" u="none" strike="noStrike" dirty="0">
                <a:solidFill>
                  <a:srgbClr val="000000"/>
                </a:solidFill>
                <a:effectLst/>
                <a:latin typeface="Times New Roman" panose="02020603050405020304" pitchFamily="18" charset="0"/>
              </a:rPr>
              <a:t>Raspberry Pi sends command data to water pump</a:t>
            </a:r>
          </a:p>
          <a:p>
            <a:pPr rtl="0" fontAlgn="base">
              <a:spcBef>
                <a:spcPts val="0"/>
              </a:spcBef>
              <a:spcAft>
                <a:spcPts val="0"/>
              </a:spcAft>
              <a:buFont typeface="+mj-lt"/>
              <a:buAutoNum type="arabicPeriod"/>
            </a:pPr>
            <a:r>
              <a:rPr lang="en-US" sz="2000" b="0" i="0" u="none" strike="noStrike" dirty="0">
                <a:solidFill>
                  <a:srgbClr val="000000"/>
                </a:solidFill>
                <a:effectLst/>
                <a:latin typeface="Times New Roman" panose="02020603050405020304" pitchFamily="18" charset="0"/>
              </a:rPr>
              <a:t>Water pump actuates</a:t>
            </a:r>
          </a:p>
          <a:p>
            <a:endParaRPr lang="en-US" sz="2400" dirty="0">
              <a:solidFill>
                <a:srgbClr val="000000"/>
              </a:solidFill>
            </a:endParaRPr>
          </a:p>
          <a:p>
            <a:r>
              <a:rPr lang="en-US" sz="2400" dirty="0">
                <a:solidFill>
                  <a:srgbClr val="000000"/>
                </a:solidFill>
              </a:rPr>
              <a:t>Case 2:</a:t>
            </a:r>
          </a:p>
          <a:p>
            <a:pPr rtl="0" fontAlgn="base">
              <a:spcBef>
                <a:spcPts val="0"/>
              </a:spcBef>
              <a:spcAft>
                <a:spcPts val="0"/>
              </a:spcAft>
              <a:buFont typeface="+mj-lt"/>
              <a:buAutoNum type="arabicPeriod"/>
            </a:pPr>
            <a:r>
              <a:rPr lang="en-US" sz="2000" b="0" i="0" u="none" strike="noStrike" dirty="0">
                <a:solidFill>
                  <a:srgbClr val="000000"/>
                </a:solidFill>
                <a:effectLst/>
                <a:latin typeface="Times New Roman" panose="02020603050405020304" pitchFamily="18" charset="0"/>
              </a:rPr>
              <a:t>Sensor sends data to the Raspberry Pi</a:t>
            </a:r>
          </a:p>
          <a:p>
            <a:pPr rtl="0" fontAlgn="base">
              <a:spcBef>
                <a:spcPts val="0"/>
              </a:spcBef>
              <a:spcAft>
                <a:spcPts val="0"/>
              </a:spcAft>
              <a:buFont typeface="+mj-lt"/>
              <a:buAutoNum type="arabicPeriod"/>
            </a:pPr>
            <a:r>
              <a:rPr lang="en-US" sz="2000" b="0" i="0" u="none" strike="noStrike" dirty="0">
                <a:solidFill>
                  <a:srgbClr val="000000"/>
                </a:solidFill>
                <a:effectLst/>
                <a:latin typeface="Times New Roman" panose="02020603050405020304" pitchFamily="18" charset="0"/>
              </a:rPr>
              <a:t>Raspberry Pi sends sensor data to the database</a:t>
            </a:r>
          </a:p>
          <a:p>
            <a:pPr rtl="0" fontAlgn="base">
              <a:spcBef>
                <a:spcPts val="0"/>
              </a:spcBef>
              <a:spcAft>
                <a:spcPts val="600"/>
              </a:spcAft>
              <a:buFont typeface="+mj-lt"/>
              <a:buAutoNum type="arabicPeriod"/>
            </a:pPr>
            <a:r>
              <a:rPr lang="en-US" sz="2000" b="0" i="0" u="none" strike="noStrike" dirty="0">
                <a:solidFill>
                  <a:srgbClr val="000000"/>
                </a:solidFill>
                <a:effectLst/>
                <a:latin typeface="Times New Roman" panose="02020603050405020304" pitchFamily="18" charset="0"/>
              </a:rPr>
              <a:t>Mobile application pulls sensor data from database</a:t>
            </a:r>
          </a:p>
          <a:p>
            <a:pPr rtl="0" fontAlgn="base">
              <a:spcBef>
                <a:spcPts val="0"/>
              </a:spcBef>
              <a:spcAft>
                <a:spcPts val="0"/>
              </a:spcAft>
              <a:buFont typeface="+mj-lt"/>
              <a:buAutoNum type="arabicPeriod"/>
            </a:pPr>
            <a:r>
              <a:rPr lang="en-US" sz="2000" b="0" i="0" u="none" strike="noStrike" dirty="0">
                <a:solidFill>
                  <a:srgbClr val="000000"/>
                </a:solidFill>
                <a:effectLst/>
                <a:latin typeface="Times New Roman" panose="02020603050405020304" pitchFamily="18" charset="0"/>
              </a:rPr>
              <a:t>Sensor data is displayed to the user</a:t>
            </a:r>
          </a:p>
          <a:p>
            <a:pPr rtl="0" fontAlgn="base">
              <a:spcBef>
                <a:spcPts val="0"/>
              </a:spcBef>
              <a:spcAft>
                <a:spcPts val="0"/>
              </a:spcAft>
            </a:pPr>
            <a:endParaRPr lang="en-US" sz="2000" dirty="0">
              <a:solidFill>
                <a:srgbClr val="000000"/>
              </a:solidFill>
              <a:latin typeface="Times New Roman" panose="02020603050405020304" pitchFamily="18" charset="0"/>
            </a:endParaRPr>
          </a:p>
          <a:p>
            <a:pPr rtl="0" fontAlgn="base">
              <a:spcBef>
                <a:spcPts val="0"/>
              </a:spcBef>
              <a:spcAft>
                <a:spcPts val="0"/>
              </a:spcAft>
            </a:pPr>
            <a:endParaRPr lang="en-US" sz="2000" b="0" i="0" u="none" strike="noStrike" dirty="0">
              <a:solidFill>
                <a:srgbClr val="000000"/>
              </a:solidFill>
              <a:effectLst/>
              <a:latin typeface="Times New Roman" panose="02020603050405020304" pitchFamily="18" charset="0"/>
            </a:endParaRPr>
          </a:p>
          <a:p>
            <a:endParaRPr lang="en-US" sz="2400" dirty="0">
              <a:solidFill>
                <a:srgbClr val="000000"/>
              </a:solidFill>
            </a:endParaRPr>
          </a:p>
        </p:txBody>
      </p:sp>
      <p:sp>
        <p:nvSpPr>
          <p:cNvPr id="6" name="TextBox 5">
            <a:extLst>
              <a:ext uri="{FF2B5EF4-FFF2-40B4-BE49-F238E27FC236}">
                <a16:creationId xmlns:a16="http://schemas.microsoft.com/office/drawing/2014/main" id="{C4515AE8-210A-4F9D-BB7D-0F1B7D9C9D3D}"/>
              </a:ext>
            </a:extLst>
          </p:cNvPr>
          <p:cNvSpPr txBox="1"/>
          <p:nvPr/>
        </p:nvSpPr>
        <p:spPr>
          <a:xfrm>
            <a:off x="23753650" y="4080635"/>
            <a:ext cx="6568965" cy="6124754"/>
          </a:xfrm>
          <a:prstGeom prst="rect">
            <a:avLst/>
          </a:prstGeom>
          <a:noFill/>
          <a:ln w="28575">
            <a:solidFill>
              <a:schemeClr val="tx1"/>
            </a:solidFill>
          </a:ln>
        </p:spPr>
        <p:txBody>
          <a:bodyPr wrap="square" rtlCol="0">
            <a:spAutoFit/>
          </a:bodyPr>
          <a:lstStyle/>
          <a:p>
            <a:r>
              <a:rPr lang="en-US" sz="2800" b="1" dirty="0"/>
              <a:t>Results</a:t>
            </a:r>
          </a:p>
          <a:p>
            <a:endParaRPr lang="en-US" sz="2800" dirty="0"/>
          </a:p>
          <a:p>
            <a:r>
              <a:rPr lang="en-US" sz="2800" dirty="0"/>
              <a:t>Sensors: The temperature sensor, moisture sensor, and light sensor all transmit data to the database for remote access.</a:t>
            </a:r>
          </a:p>
          <a:p>
            <a:endParaRPr lang="en-US" sz="2800" dirty="0"/>
          </a:p>
          <a:p>
            <a:r>
              <a:rPr lang="en-US" sz="2800" dirty="0"/>
              <a:t>Mobile App Data: The application receives the data from the database and displays the correct data for viewing.</a:t>
            </a:r>
          </a:p>
          <a:p>
            <a:endParaRPr lang="en-US" sz="2800" dirty="0"/>
          </a:p>
          <a:p>
            <a:r>
              <a:rPr lang="en-US" sz="2800" dirty="0"/>
              <a:t>Mobile App Features: The application sends a command to the raspberry pi for immediate watering and sets a timer for future watering.</a:t>
            </a:r>
          </a:p>
        </p:txBody>
      </p:sp>
      <p:sp>
        <p:nvSpPr>
          <p:cNvPr id="7" name="TextBox 6">
            <a:extLst>
              <a:ext uri="{FF2B5EF4-FFF2-40B4-BE49-F238E27FC236}">
                <a16:creationId xmlns:a16="http://schemas.microsoft.com/office/drawing/2014/main" id="{7D33E614-FCB1-4CCE-AAE0-25BB71C9DD5F}"/>
              </a:ext>
            </a:extLst>
          </p:cNvPr>
          <p:cNvSpPr txBox="1"/>
          <p:nvPr/>
        </p:nvSpPr>
        <p:spPr>
          <a:xfrm>
            <a:off x="11708524" y="12664966"/>
            <a:ext cx="9942786" cy="5643981"/>
          </a:xfrm>
          <a:prstGeom prst="rect">
            <a:avLst/>
          </a:prstGeom>
          <a:no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5B5F4A6E-DA24-4BBF-9E5B-7F73CC6F4D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708524" y="11356305"/>
            <a:ext cx="3586152" cy="5922936"/>
          </a:xfrm>
          <a:prstGeom prst="rect">
            <a:avLst/>
          </a:prstGeom>
          <a:ln w="28575">
            <a:solidFill>
              <a:schemeClr val="tx1"/>
            </a:solidFill>
          </a:ln>
        </p:spPr>
      </p:pic>
      <p:sp>
        <p:nvSpPr>
          <p:cNvPr id="12" name="TextBox 11">
            <a:extLst>
              <a:ext uri="{FF2B5EF4-FFF2-40B4-BE49-F238E27FC236}">
                <a16:creationId xmlns:a16="http://schemas.microsoft.com/office/drawing/2014/main" id="{907C479A-5A39-47FD-84B8-BE574AC85A5E}"/>
              </a:ext>
            </a:extLst>
          </p:cNvPr>
          <p:cNvSpPr txBox="1"/>
          <p:nvPr/>
        </p:nvSpPr>
        <p:spPr>
          <a:xfrm>
            <a:off x="2292521" y="18326750"/>
            <a:ext cx="28047932" cy="1446550"/>
          </a:xfrm>
          <a:prstGeom prst="rect">
            <a:avLst/>
          </a:prstGeom>
          <a:noFill/>
          <a:ln w="28575">
            <a:solidFill>
              <a:schemeClr val="tx1"/>
            </a:solidFill>
          </a:ln>
        </p:spPr>
        <p:txBody>
          <a:bodyPr wrap="square" rtlCol="0">
            <a:spAutoFit/>
          </a:bodyPr>
          <a:lstStyle/>
          <a:p>
            <a:r>
              <a:rPr lang="en-US" sz="2400" dirty="0"/>
              <a:t>Citations:</a:t>
            </a:r>
          </a:p>
          <a:p>
            <a:pPr marL="457200" indent="-457200">
              <a:buAutoNum type="arabicParenR"/>
            </a:pPr>
            <a:r>
              <a:rPr lang="en-US" sz="2000" dirty="0">
                <a:effectLst/>
              </a:rPr>
              <a:t>“Smart Greenhouse: 2019 Guide to Best Sensors and Remote Automated Monitoring Software.” </a:t>
            </a:r>
            <a:r>
              <a:rPr lang="en-US" sz="2000" i="1" dirty="0" err="1">
                <a:effectLst/>
              </a:rPr>
              <a:t>Postscapes</a:t>
            </a:r>
            <a:r>
              <a:rPr lang="en-US" sz="2000" dirty="0">
                <a:effectLst/>
              </a:rPr>
              <a:t>, 6 Dec. 2019, </a:t>
            </a:r>
            <a:r>
              <a:rPr lang="en-US" sz="2000" dirty="0">
                <a:effectLst/>
                <a:hlinkClick r:id="rId4"/>
              </a:rPr>
              <a:t>https://www.postscapes.com/smart-greenhouses/</a:t>
            </a:r>
            <a:r>
              <a:rPr lang="en-US" sz="2000" dirty="0">
                <a:effectLst/>
              </a:rPr>
              <a:t>.</a:t>
            </a:r>
          </a:p>
          <a:p>
            <a:pPr marL="457200" indent="-457200">
              <a:buAutoNum type="arabicParenR"/>
            </a:pPr>
            <a:r>
              <a:rPr lang="en-US" sz="1800" b="0" i="0" u="none" strike="noStrike" dirty="0">
                <a:solidFill>
                  <a:srgbClr val="000000"/>
                </a:solidFill>
                <a:effectLst/>
                <a:latin typeface="Times New Roman" panose="02020603050405020304" pitchFamily="18" charset="0"/>
              </a:rPr>
              <a:t> T. </a:t>
            </a:r>
            <a:r>
              <a:rPr lang="en-US" sz="1800" b="0" i="0" u="none" strike="noStrike" dirty="0" err="1">
                <a:solidFill>
                  <a:srgbClr val="000000"/>
                </a:solidFill>
                <a:effectLst/>
                <a:latin typeface="Times New Roman" panose="02020603050405020304" pitchFamily="18" charset="0"/>
              </a:rPr>
              <a:t>Bhuvaneswari</a:t>
            </a:r>
            <a:r>
              <a:rPr lang="en-US" sz="1800" b="0" i="0" u="none" strike="noStrike" dirty="0">
                <a:solidFill>
                  <a:srgbClr val="000000"/>
                </a:solidFill>
                <a:effectLst/>
                <a:latin typeface="Times New Roman" panose="02020603050405020304" pitchFamily="18" charset="0"/>
              </a:rPr>
              <a:t> and J. T. H. Yao, "Automated greenhouse,"  IEEE International Symposium on Robotics and Manufacturing Automation (ROMA), IEEE, 2014</a:t>
            </a:r>
            <a:r>
              <a:rPr lang="en-US" sz="2000" dirty="0">
                <a:effectLst/>
              </a:rPr>
              <a:t> </a:t>
            </a:r>
          </a:p>
          <a:p>
            <a:endParaRPr lang="en-US" sz="2400" dirty="0"/>
          </a:p>
        </p:txBody>
      </p:sp>
      <p:sp>
        <p:nvSpPr>
          <p:cNvPr id="13" name="TextBox 12">
            <a:extLst>
              <a:ext uri="{FF2B5EF4-FFF2-40B4-BE49-F238E27FC236}">
                <a16:creationId xmlns:a16="http://schemas.microsoft.com/office/drawing/2014/main" id="{0A26021D-C7C0-435E-82CB-BF3E75705FD2}"/>
              </a:ext>
            </a:extLst>
          </p:cNvPr>
          <p:cNvSpPr txBox="1"/>
          <p:nvPr/>
        </p:nvSpPr>
        <p:spPr>
          <a:xfrm>
            <a:off x="11583507" y="10825916"/>
            <a:ext cx="8639503" cy="400110"/>
          </a:xfrm>
          <a:prstGeom prst="rect">
            <a:avLst/>
          </a:prstGeom>
          <a:noFill/>
          <a:ln w="28575">
            <a:solidFill>
              <a:schemeClr val="tx1"/>
            </a:solidFill>
          </a:ln>
        </p:spPr>
        <p:txBody>
          <a:bodyPr wrap="square" rtlCol="0">
            <a:spAutoFit/>
          </a:bodyPr>
          <a:lstStyle/>
          <a:p>
            <a:r>
              <a:rPr lang="en-US" sz="2000" dirty="0"/>
              <a:t>Figure 1: The components of the project  Figure 2: Our plant in the greenhouse</a:t>
            </a:r>
          </a:p>
        </p:txBody>
      </p:sp>
      <p:sp>
        <p:nvSpPr>
          <p:cNvPr id="8" name="TextBox 7">
            <a:extLst>
              <a:ext uri="{FF2B5EF4-FFF2-40B4-BE49-F238E27FC236}">
                <a16:creationId xmlns:a16="http://schemas.microsoft.com/office/drawing/2014/main" id="{F5796CBD-DD13-4914-8C44-92FF4915A808}"/>
              </a:ext>
            </a:extLst>
          </p:cNvPr>
          <p:cNvSpPr txBox="1"/>
          <p:nvPr/>
        </p:nvSpPr>
        <p:spPr>
          <a:xfrm>
            <a:off x="17205433" y="4249123"/>
            <a:ext cx="5444359" cy="5847755"/>
          </a:xfrm>
          <a:prstGeom prst="rect">
            <a:avLst/>
          </a:prstGeom>
          <a:noFill/>
        </p:spPr>
        <p:txBody>
          <a:bodyPr wrap="square" rtlCol="0">
            <a:spAutoFit/>
          </a:bodyPr>
          <a:lstStyle/>
          <a:p>
            <a:r>
              <a:rPr lang="en-US" sz="2400" dirty="0"/>
              <a:t>Case 3:</a:t>
            </a:r>
          </a:p>
          <a:p>
            <a:pPr rtl="0" fontAlgn="base">
              <a:spcBef>
                <a:spcPts val="0"/>
              </a:spcBef>
              <a:spcAft>
                <a:spcPts val="0"/>
              </a:spcAft>
              <a:buFont typeface="+mj-lt"/>
              <a:buAutoNum type="arabicPeriod"/>
            </a:pPr>
            <a:r>
              <a:rPr lang="en-US" sz="2000" b="0" i="0" u="none" strike="noStrike" dirty="0">
                <a:solidFill>
                  <a:srgbClr val="000000"/>
                </a:solidFill>
                <a:effectLst/>
                <a:latin typeface="Times New Roman" panose="02020603050405020304" pitchFamily="18" charset="0"/>
              </a:rPr>
              <a:t>User inputs watering time frequency</a:t>
            </a:r>
          </a:p>
          <a:p>
            <a:pPr rtl="0" fontAlgn="base">
              <a:spcBef>
                <a:spcPts val="0"/>
              </a:spcBef>
              <a:spcAft>
                <a:spcPts val="0"/>
              </a:spcAft>
              <a:buFont typeface="+mj-lt"/>
              <a:buAutoNum type="arabicPeriod"/>
            </a:pPr>
            <a:r>
              <a:rPr lang="en-US" sz="2000" b="0" i="0" u="none" strike="noStrike" dirty="0">
                <a:solidFill>
                  <a:srgbClr val="000000"/>
                </a:solidFill>
                <a:effectLst/>
                <a:latin typeface="Times New Roman" panose="02020603050405020304" pitchFamily="18" charset="0"/>
              </a:rPr>
              <a:t>Mobile device creates timer based on user input</a:t>
            </a:r>
          </a:p>
          <a:p>
            <a:pPr rtl="0" fontAlgn="base">
              <a:spcBef>
                <a:spcPts val="0"/>
              </a:spcBef>
              <a:spcAft>
                <a:spcPts val="0"/>
              </a:spcAft>
              <a:buFont typeface="+mj-lt"/>
              <a:buAutoNum type="arabicPeriod"/>
            </a:pPr>
            <a:r>
              <a:rPr lang="en-US" sz="2000" b="0" i="0" u="none" strike="noStrike" dirty="0">
                <a:solidFill>
                  <a:srgbClr val="000000"/>
                </a:solidFill>
                <a:effectLst/>
                <a:latin typeface="Times New Roman" panose="02020603050405020304" pitchFamily="18" charset="0"/>
              </a:rPr>
              <a:t>Timer is activated and sends command to database</a:t>
            </a:r>
          </a:p>
          <a:p>
            <a:pPr rtl="0" fontAlgn="base">
              <a:spcBef>
                <a:spcPts val="0"/>
              </a:spcBef>
              <a:spcAft>
                <a:spcPts val="0"/>
              </a:spcAft>
              <a:buFont typeface="+mj-lt"/>
              <a:buAutoNum type="arabicPeriod"/>
            </a:pPr>
            <a:r>
              <a:rPr lang="en-US" sz="2000" b="0" i="0" u="none" strike="noStrike" dirty="0">
                <a:solidFill>
                  <a:srgbClr val="000000"/>
                </a:solidFill>
                <a:effectLst/>
                <a:latin typeface="Times New Roman" panose="02020603050405020304" pitchFamily="18" charset="0"/>
              </a:rPr>
              <a:t>Raspberry Pi pulls command data from database</a:t>
            </a:r>
          </a:p>
          <a:p>
            <a:pPr rtl="0" fontAlgn="base">
              <a:spcBef>
                <a:spcPts val="0"/>
              </a:spcBef>
              <a:spcAft>
                <a:spcPts val="600"/>
              </a:spcAft>
              <a:buFont typeface="+mj-lt"/>
              <a:buAutoNum type="arabicPeriod"/>
            </a:pPr>
            <a:r>
              <a:rPr lang="en-US" sz="2000" b="0" i="0" u="none" strike="noStrike" dirty="0">
                <a:solidFill>
                  <a:srgbClr val="000000"/>
                </a:solidFill>
                <a:effectLst/>
                <a:latin typeface="Times New Roman" panose="02020603050405020304" pitchFamily="18" charset="0"/>
              </a:rPr>
              <a:t>Raspberry Pi sends command data to water pump</a:t>
            </a:r>
          </a:p>
          <a:p>
            <a:pPr rtl="0" fontAlgn="base">
              <a:spcBef>
                <a:spcPts val="0"/>
              </a:spcBef>
              <a:spcAft>
                <a:spcPts val="0"/>
              </a:spcAft>
              <a:buFont typeface="+mj-lt"/>
              <a:buAutoNum type="arabicPeriod"/>
            </a:pPr>
            <a:r>
              <a:rPr lang="en-US" sz="2000" b="0" i="0" u="none" strike="noStrike" dirty="0">
                <a:solidFill>
                  <a:srgbClr val="000000"/>
                </a:solidFill>
                <a:effectLst/>
                <a:latin typeface="Times New Roman" panose="02020603050405020304" pitchFamily="18" charset="0"/>
              </a:rPr>
              <a:t>Water pump actuates</a:t>
            </a:r>
          </a:p>
          <a:p>
            <a:endParaRPr lang="en-US" dirty="0"/>
          </a:p>
          <a:p>
            <a:r>
              <a:rPr lang="en-US" sz="2400" dirty="0"/>
              <a:t>Case 4:</a:t>
            </a:r>
          </a:p>
          <a:p>
            <a:pPr rtl="0" fontAlgn="base">
              <a:spcBef>
                <a:spcPts val="0"/>
              </a:spcBef>
              <a:spcAft>
                <a:spcPts val="0"/>
              </a:spcAft>
              <a:buFont typeface="+mj-lt"/>
              <a:buAutoNum type="arabicPeriod"/>
            </a:pPr>
            <a:r>
              <a:rPr lang="en-US" sz="2000" b="0" i="0" u="none" strike="noStrike" dirty="0">
                <a:solidFill>
                  <a:srgbClr val="000000"/>
                </a:solidFill>
                <a:effectLst/>
                <a:latin typeface="Times New Roman" panose="02020603050405020304" pitchFamily="18" charset="0"/>
              </a:rPr>
              <a:t>User selects minimum moisture level of plant</a:t>
            </a:r>
          </a:p>
          <a:p>
            <a:pPr rtl="0" fontAlgn="base">
              <a:spcBef>
                <a:spcPts val="0"/>
              </a:spcBef>
              <a:spcAft>
                <a:spcPts val="0"/>
              </a:spcAft>
              <a:buFont typeface="+mj-lt"/>
              <a:buAutoNum type="arabicPeriod"/>
            </a:pPr>
            <a:r>
              <a:rPr lang="en-US" sz="2000" b="0" i="0" u="none" strike="noStrike" dirty="0">
                <a:solidFill>
                  <a:srgbClr val="000000"/>
                </a:solidFill>
                <a:effectLst/>
                <a:latin typeface="Times New Roman" panose="02020603050405020304" pitchFamily="18" charset="0"/>
              </a:rPr>
              <a:t>Mobile application receives moisture sensor data</a:t>
            </a:r>
          </a:p>
          <a:p>
            <a:pPr rtl="0" fontAlgn="base">
              <a:spcBef>
                <a:spcPts val="0"/>
              </a:spcBef>
              <a:spcAft>
                <a:spcPts val="0"/>
              </a:spcAft>
              <a:buFont typeface="+mj-lt"/>
              <a:buAutoNum type="arabicPeriod"/>
            </a:pPr>
            <a:r>
              <a:rPr lang="en-US" sz="2000" b="0" i="0" u="none" strike="noStrike" dirty="0">
                <a:solidFill>
                  <a:srgbClr val="000000"/>
                </a:solidFill>
                <a:effectLst/>
                <a:latin typeface="Times New Roman" panose="02020603050405020304" pitchFamily="18" charset="0"/>
              </a:rPr>
              <a:t>Minimum moisture level is met and sends command to database</a:t>
            </a:r>
          </a:p>
          <a:p>
            <a:pPr rtl="0" fontAlgn="base">
              <a:spcBef>
                <a:spcPts val="0"/>
              </a:spcBef>
              <a:spcAft>
                <a:spcPts val="0"/>
              </a:spcAft>
              <a:buFont typeface="+mj-lt"/>
              <a:buAutoNum type="arabicPeriod"/>
            </a:pPr>
            <a:r>
              <a:rPr lang="en-US" sz="2000" b="0" i="0" u="none" strike="noStrike" dirty="0">
                <a:solidFill>
                  <a:srgbClr val="000000"/>
                </a:solidFill>
                <a:effectLst/>
                <a:latin typeface="Times New Roman" panose="02020603050405020304" pitchFamily="18" charset="0"/>
              </a:rPr>
              <a:t>Raspberry Pi pulls command data from database</a:t>
            </a:r>
          </a:p>
          <a:p>
            <a:pPr rtl="0" fontAlgn="base">
              <a:spcBef>
                <a:spcPts val="0"/>
              </a:spcBef>
              <a:spcAft>
                <a:spcPts val="600"/>
              </a:spcAft>
              <a:buFont typeface="+mj-lt"/>
              <a:buAutoNum type="arabicPeriod"/>
            </a:pPr>
            <a:r>
              <a:rPr lang="en-US" sz="2000" b="0" i="0" u="none" strike="noStrike" dirty="0">
                <a:solidFill>
                  <a:srgbClr val="000000"/>
                </a:solidFill>
                <a:effectLst/>
                <a:latin typeface="Times New Roman" panose="02020603050405020304" pitchFamily="18" charset="0"/>
              </a:rPr>
              <a:t>Raspberry Pi sends command data to water pump</a:t>
            </a:r>
          </a:p>
          <a:p>
            <a:pPr rtl="0" fontAlgn="base">
              <a:spcBef>
                <a:spcPts val="0"/>
              </a:spcBef>
              <a:spcAft>
                <a:spcPts val="0"/>
              </a:spcAft>
              <a:buFont typeface="+mj-lt"/>
              <a:buAutoNum type="arabicPeriod"/>
            </a:pPr>
            <a:r>
              <a:rPr lang="en-US" sz="2000" b="0" i="0" u="none" strike="noStrike" dirty="0">
                <a:solidFill>
                  <a:srgbClr val="000000"/>
                </a:solidFill>
                <a:effectLst/>
                <a:latin typeface="Times New Roman" panose="02020603050405020304" pitchFamily="18" charset="0"/>
              </a:rPr>
              <a:t>Water pump actuates</a:t>
            </a:r>
          </a:p>
          <a:p>
            <a:endParaRPr lang="en-US" dirty="0"/>
          </a:p>
        </p:txBody>
      </p:sp>
      <p:sp>
        <p:nvSpPr>
          <p:cNvPr id="9" name="TextBox 8">
            <a:extLst>
              <a:ext uri="{FF2B5EF4-FFF2-40B4-BE49-F238E27FC236}">
                <a16:creationId xmlns:a16="http://schemas.microsoft.com/office/drawing/2014/main" id="{B160CB2A-F1C8-450F-BF09-DC98D39459D3}"/>
              </a:ext>
            </a:extLst>
          </p:cNvPr>
          <p:cNvSpPr txBox="1"/>
          <p:nvPr/>
        </p:nvSpPr>
        <p:spPr>
          <a:xfrm>
            <a:off x="26098992" y="13447921"/>
            <a:ext cx="8447247" cy="4730747"/>
          </a:xfrm>
          <a:prstGeom prst="rect">
            <a:avLst/>
          </a:prstGeom>
          <a:noFill/>
        </p:spPr>
        <p:txBody>
          <a:bodyPr wrap="square" rtlCol="0">
            <a:spAutoFit/>
          </a:bodyPr>
          <a:lstStyle/>
          <a:p>
            <a:endParaRPr lang="en-US" dirty="0"/>
          </a:p>
        </p:txBody>
      </p:sp>
      <p:pic>
        <p:nvPicPr>
          <p:cNvPr id="1026" name="Picture 2">
            <a:extLst>
              <a:ext uri="{FF2B5EF4-FFF2-40B4-BE49-F238E27FC236}">
                <a16:creationId xmlns:a16="http://schemas.microsoft.com/office/drawing/2014/main" id="{24B6CB86-1E07-41B5-A2BD-FC389E71A9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28443" y="10273530"/>
            <a:ext cx="3686261" cy="79051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5F68992-FFA9-4DA1-B2DB-BAF625CBCD5B}"/>
              </a:ext>
            </a:extLst>
          </p:cNvPr>
          <p:cNvSpPr txBox="1"/>
          <p:nvPr/>
        </p:nvSpPr>
        <p:spPr>
          <a:xfrm>
            <a:off x="14025455" y="17464975"/>
            <a:ext cx="5640636" cy="369332"/>
          </a:xfrm>
          <a:prstGeom prst="rect">
            <a:avLst/>
          </a:prstGeom>
          <a:noFill/>
          <a:ln w="28575">
            <a:solidFill>
              <a:schemeClr val="tx1"/>
            </a:solidFill>
          </a:ln>
        </p:spPr>
        <p:txBody>
          <a:bodyPr wrap="square" rtlCol="0">
            <a:spAutoFit/>
          </a:bodyPr>
          <a:lstStyle/>
          <a:p>
            <a:r>
              <a:rPr lang="en-US" dirty="0"/>
              <a:t>Figure 3 Mobile application that connects to greenhouse</a:t>
            </a:r>
          </a:p>
        </p:txBody>
      </p:sp>
      <p:sp>
        <p:nvSpPr>
          <p:cNvPr id="14" name="TextBox 13">
            <a:extLst>
              <a:ext uri="{FF2B5EF4-FFF2-40B4-BE49-F238E27FC236}">
                <a16:creationId xmlns:a16="http://schemas.microsoft.com/office/drawing/2014/main" id="{5009AFBA-4998-453D-8338-D9EE4E9A15E7}"/>
              </a:ext>
            </a:extLst>
          </p:cNvPr>
          <p:cNvSpPr txBox="1"/>
          <p:nvPr/>
        </p:nvSpPr>
        <p:spPr>
          <a:xfrm>
            <a:off x="24164116" y="11014554"/>
            <a:ext cx="6202496" cy="5693866"/>
          </a:xfrm>
          <a:prstGeom prst="rect">
            <a:avLst/>
          </a:prstGeom>
          <a:noFill/>
          <a:ln w="28575">
            <a:solidFill>
              <a:schemeClr val="tx1"/>
            </a:solidFill>
          </a:ln>
        </p:spPr>
        <p:txBody>
          <a:bodyPr wrap="square" rtlCol="0">
            <a:spAutoFit/>
          </a:bodyPr>
          <a:lstStyle/>
          <a:p>
            <a:r>
              <a:rPr lang="en-US" sz="2800" b="1" dirty="0"/>
              <a:t>Conclusion</a:t>
            </a:r>
          </a:p>
          <a:p>
            <a:endParaRPr lang="en-US" sz="2800" dirty="0"/>
          </a:p>
          <a:p>
            <a:r>
              <a:rPr lang="en-US" sz="2800" dirty="0"/>
              <a:t>This project started with a goal in mind of creating a greenhouse that could be automated using a raspberry pi and mobile application. Throughout the semester we were able to accomplish that goal with everything working as intended. </a:t>
            </a:r>
          </a:p>
          <a:p>
            <a:endParaRPr lang="en-US" sz="2800" dirty="0"/>
          </a:p>
          <a:p>
            <a:r>
              <a:rPr lang="en-US" sz="2800" dirty="0"/>
              <a:t>In the future, we could develop an iOS application, and the ability to water multiple plants through the app.</a:t>
            </a:r>
          </a:p>
        </p:txBody>
      </p:sp>
      <p:pic>
        <p:nvPicPr>
          <p:cNvPr id="1034" name="Picture 10" descr="250-2503958_potted-plants-clipart-transparent-background-plant-logo-free |  Connectional Ministries for Mission">
            <a:extLst>
              <a:ext uri="{FF2B5EF4-FFF2-40B4-BE49-F238E27FC236}">
                <a16:creationId xmlns:a16="http://schemas.microsoft.com/office/drawing/2014/main" id="{82665337-4F6A-4DD8-8D5F-1F8D1B3147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1285" y="1036677"/>
            <a:ext cx="2371725" cy="19335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79907770-6DFD-404C-A92B-21D3F2C5FE7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5594214" y="11356305"/>
            <a:ext cx="4169499" cy="5956314"/>
          </a:xfrm>
          <a:prstGeom prst="rect">
            <a:avLst/>
          </a:prstGeom>
        </p:spPr>
      </p:pic>
    </p:spTree>
    <p:extLst>
      <p:ext uri="{BB962C8B-B14F-4D97-AF65-F5344CB8AC3E}">
        <p14:creationId xmlns:p14="http://schemas.microsoft.com/office/powerpoint/2010/main" val="92813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4475</TotalTime>
  <Words>574</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Sans MS</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F. Saunders</dc:creator>
  <cp:lastModifiedBy>Lauren Jackson</cp:lastModifiedBy>
  <cp:revision>7</cp:revision>
  <dcterms:created xsi:type="dcterms:W3CDTF">2017-04-13T17:41:14Z</dcterms:created>
  <dcterms:modified xsi:type="dcterms:W3CDTF">2021-12-10T00:42:44Z</dcterms:modified>
</cp:coreProperties>
</file>