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43891200" cy="3291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2828"/>
    <a:srgbClr val="4C83FC"/>
    <a:srgbClr val="CC27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12E169-7C2E-4012-86C5-81E719864BA4}" v="165" dt="2022-04-18T19:54:55.455"/>
    <p1510:client id="{1B4F6DAF-D764-49A0-B88A-EEF1D33E86C1}" v="785" dt="2022-04-19T03:36:58.515"/>
    <p1510:client id="{1CCDA51F-A776-4159-8A80-7834AE97457F}" v="786" dt="2022-04-19T21:51:10.314"/>
    <p1510:client id="{20178179-460D-481A-B5ED-94ECB97FCF02}" v="2489" dt="2022-04-19T22:17:49.387"/>
    <p1510:client id="{2F314C77-5915-483F-914E-A4A205415EB2}" v="16" dt="2022-04-20T00:27:37.434"/>
    <p1510:client id="{4385EB8F-009E-4FAB-8EA8-54C30E8C4C1D}" v="2762" dt="2022-04-19T21:51:48.998"/>
    <p1510:client id="{6C492D9E-B844-4317-A354-EA72B24D7070}" v="2156" dt="2022-04-19T21:41:09.292"/>
    <p1510:client id="{7A4264F9-568F-4361-B6E9-9957479767CA}" v="154" dt="2022-04-19T21:24:47.793"/>
    <p1510:client id="{A7467955-48BA-4258-AF8D-9C9F9EEA7DA3}" v="311" dt="2022-04-18T22:20:20.434"/>
    <p1510:client id="{C0E2BEE8-1DF6-4752-8536-555ED2E1ACEE}" v="2350" dt="2022-04-18T21:23:18.967"/>
    <p1510:client id="{D4B94BB8-18C1-465C-83D3-639EB42EBF31}" v="18" dt="2022-04-19T21:19:27.659"/>
    <p1510:client id="{E083124D-CFD7-4405-9DC2-256DF22B286B}" v="11" dt="2022-04-19T21:55:38.8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varScale="1">
        <p:scale>
          <a:sx n="22" d="100"/>
          <a:sy n="22" d="100"/>
        </p:scale>
        <p:origin x="859" y="120"/>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y Lea" userId="Auxtc9hesW3brTdsX0yd3+WiO5DPt3fB9GlQgpbb7p4=" providerId="None" clId="Web-{D4B94BB8-18C1-465C-83D3-639EB42EBF31}"/>
    <pc:docChg chg="modSld">
      <pc:chgData name="Emily Lea" userId="Auxtc9hesW3brTdsX0yd3+WiO5DPt3fB9GlQgpbb7p4=" providerId="None" clId="Web-{D4B94BB8-18C1-465C-83D3-639EB42EBF31}" dt="2022-04-19T21:19:27.659" v="16" actId="14100"/>
      <pc:docMkLst>
        <pc:docMk/>
      </pc:docMkLst>
      <pc:sldChg chg="delSp modSp">
        <pc:chgData name="Emily Lea" userId="Auxtc9hesW3brTdsX0yd3+WiO5DPt3fB9GlQgpbb7p4=" providerId="None" clId="Web-{D4B94BB8-18C1-465C-83D3-639EB42EBF31}" dt="2022-04-19T21:19:27.659" v="16" actId="14100"/>
        <pc:sldMkLst>
          <pc:docMk/>
          <pc:sldMk cId="92813553" sldId="256"/>
        </pc:sldMkLst>
        <pc:spChg chg="del">
          <ac:chgData name="Emily Lea" userId="Auxtc9hesW3brTdsX0yd3+WiO5DPt3fB9GlQgpbb7p4=" providerId="None" clId="Web-{D4B94BB8-18C1-465C-83D3-639EB42EBF31}" dt="2022-04-19T21:19:10.112" v="0"/>
          <ac:spMkLst>
            <pc:docMk/>
            <pc:sldMk cId="92813553" sldId="256"/>
            <ac:spMk id="8" creationId="{D7D4EB13-A222-76E1-DC9E-14335165744B}"/>
          </ac:spMkLst>
        </pc:spChg>
        <pc:spChg chg="mod">
          <ac:chgData name="Emily Lea" userId="Auxtc9hesW3brTdsX0yd3+WiO5DPt3fB9GlQgpbb7p4=" providerId="None" clId="Web-{D4B94BB8-18C1-465C-83D3-639EB42EBF31}" dt="2022-04-19T21:19:19.487" v="14" actId="20577"/>
          <ac:spMkLst>
            <pc:docMk/>
            <pc:sldMk cId="92813553" sldId="256"/>
            <ac:spMk id="11" creationId="{1C893180-7D52-ADD8-0D5A-FB4CF73DB5D1}"/>
          </ac:spMkLst>
        </pc:spChg>
        <pc:spChg chg="mod">
          <ac:chgData name="Emily Lea" userId="Auxtc9hesW3brTdsX0yd3+WiO5DPt3fB9GlQgpbb7p4=" providerId="None" clId="Web-{D4B94BB8-18C1-465C-83D3-639EB42EBF31}" dt="2022-04-19T21:19:27.659" v="16" actId="14100"/>
          <ac:spMkLst>
            <pc:docMk/>
            <pc:sldMk cId="92813553" sldId="256"/>
            <ac:spMk id="12" creationId="{BC71EF70-8FA7-6FEC-8864-00B8A51A3C6A}"/>
          </ac:spMkLst>
        </pc:spChg>
        <pc:spChg chg="del">
          <ac:chgData name="Emily Lea" userId="Auxtc9hesW3brTdsX0yd3+WiO5DPt3fB9GlQgpbb7p4=" providerId="None" clId="Web-{D4B94BB8-18C1-465C-83D3-639EB42EBF31}" dt="2022-04-19T21:19:22.768" v="15"/>
          <ac:spMkLst>
            <pc:docMk/>
            <pc:sldMk cId="92813553" sldId="256"/>
            <ac:spMk id="13" creationId="{D43AFA85-871C-EC14-5DD8-7C63625D9C7F}"/>
          </ac:spMkLst>
        </pc:spChg>
      </pc:sldChg>
    </pc:docChg>
  </pc:docChgLst>
  <pc:docChgLst>
    <pc:chgData name="Alan Torres" clId="Web-{1CCDA51F-A776-4159-8A80-7834AE97457F}"/>
    <pc:docChg chg="modSld">
      <pc:chgData name="Alan Torres" userId="" providerId="" clId="Web-{1CCDA51F-A776-4159-8A80-7834AE97457F}" dt="2022-04-19T21:51:10.314" v="471" actId="14100"/>
      <pc:docMkLst>
        <pc:docMk/>
      </pc:docMkLst>
      <pc:sldChg chg="addSp delSp modSp">
        <pc:chgData name="Alan Torres" userId="" providerId="" clId="Web-{1CCDA51F-A776-4159-8A80-7834AE97457F}" dt="2022-04-19T21:51:10.314" v="471" actId="14100"/>
        <pc:sldMkLst>
          <pc:docMk/>
          <pc:sldMk cId="92813553" sldId="256"/>
        </pc:sldMkLst>
        <pc:spChg chg="mod">
          <ac:chgData name="Alan Torres" userId="" providerId="" clId="Web-{1CCDA51F-A776-4159-8A80-7834AE97457F}" dt="2022-04-19T21:36:52.281" v="415" actId="20577"/>
          <ac:spMkLst>
            <pc:docMk/>
            <pc:sldMk cId="92813553" sldId="256"/>
            <ac:spMk id="2" creationId="{94F8676A-6994-C67C-B904-0A9FBFCC97EA}"/>
          </ac:spMkLst>
        </pc:spChg>
        <pc:spChg chg="mod">
          <ac:chgData name="Alan Torres" userId="" providerId="" clId="Web-{1CCDA51F-A776-4159-8A80-7834AE97457F}" dt="2022-04-19T21:51:10.314" v="471" actId="14100"/>
          <ac:spMkLst>
            <pc:docMk/>
            <pc:sldMk cId="92813553" sldId="256"/>
            <ac:spMk id="6" creationId="{6940D07E-70AA-A86C-F7A9-37E2D3D7FED0}"/>
          </ac:spMkLst>
        </pc:spChg>
        <pc:spChg chg="mod">
          <ac:chgData name="Alan Torres" userId="" providerId="" clId="Web-{1CCDA51F-A776-4159-8A80-7834AE97457F}" dt="2022-04-19T21:39:17.258" v="430" actId="14100"/>
          <ac:spMkLst>
            <pc:docMk/>
            <pc:sldMk cId="92813553" sldId="256"/>
            <ac:spMk id="9" creationId="{4BF5B195-09E0-2173-6FF7-C5C2DB460DE1}"/>
          </ac:spMkLst>
        </pc:spChg>
        <pc:spChg chg="mod">
          <ac:chgData name="Alan Torres" userId="" providerId="" clId="Web-{1CCDA51F-A776-4159-8A80-7834AE97457F}" dt="2022-04-19T21:31:15.138" v="395" actId="1076"/>
          <ac:spMkLst>
            <pc:docMk/>
            <pc:sldMk cId="92813553" sldId="256"/>
            <ac:spMk id="10" creationId="{5DA3D7AF-5E13-45FC-6DCE-F351562FA683}"/>
          </ac:spMkLst>
        </pc:spChg>
        <pc:spChg chg="mod">
          <ac:chgData name="Alan Torres" userId="" providerId="" clId="Web-{1CCDA51F-A776-4159-8A80-7834AE97457F}" dt="2022-04-19T21:39:24.446" v="432" actId="14100"/>
          <ac:spMkLst>
            <pc:docMk/>
            <pc:sldMk cId="92813553" sldId="256"/>
            <ac:spMk id="11" creationId="{1C893180-7D52-ADD8-0D5A-FB4CF73DB5D1}"/>
          </ac:spMkLst>
        </pc:spChg>
        <pc:spChg chg="mod">
          <ac:chgData name="Alan Torres" userId="" providerId="" clId="Web-{1CCDA51F-A776-4159-8A80-7834AE97457F}" dt="2022-04-19T21:21:41.059" v="110" actId="20577"/>
          <ac:spMkLst>
            <pc:docMk/>
            <pc:sldMk cId="92813553" sldId="256"/>
            <ac:spMk id="12" creationId="{BC71EF70-8FA7-6FEC-8864-00B8A51A3C6A}"/>
          </ac:spMkLst>
        </pc:spChg>
        <pc:spChg chg="mod">
          <ac:chgData name="Alan Torres" userId="" providerId="" clId="Web-{1CCDA51F-A776-4159-8A80-7834AE97457F}" dt="2022-04-19T21:39:22.618" v="431" actId="14100"/>
          <ac:spMkLst>
            <pc:docMk/>
            <pc:sldMk cId="92813553" sldId="256"/>
            <ac:spMk id="14" creationId="{97DF0496-24D2-5836-8724-085BF34CA455}"/>
          </ac:spMkLst>
        </pc:spChg>
        <pc:spChg chg="mod">
          <ac:chgData name="Alan Torres" userId="" providerId="" clId="Web-{1CCDA51F-A776-4159-8A80-7834AE97457F}" dt="2022-04-19T21:42:38.019" v="445" actId="20577"/>
          <ac:spMkLst>
            <pc:docMk/>
            <pc:sldMk cId="92813553" sldId="256"/>
            <ac:spMk id="15" creationId="{97DF0496-24D2-5836-8724-085BF34CA455}"/>
          </ac:spMkLst>
        </pc:spChg>
        <pc:spChg chg="mod">
          <ac:chgData name="Alan Torres" userId="" providerId="" clId="Web-{1CCDA51F-A776-4159-8A80-7834AE97457F}" dt="2022-04-19T21:42:22.534" v="443" actId="20577"/>
          <ac:spMkLst>
            <pc:docMk/>
            <pc:sldMk cId="92813553" sldId="256"/>
            <ac:spMk id="16" creationId="{767C9A31-34F3-D94D-9E52-2BFBD5A5DE66}"/>
          </ac:spMkLst>
        </pc:spChg>
        <pc:spChg chg="mod">
          <ac:chgData name="Alan Torres" userId="" providerId="" clId="Web-{1CCDA51F-A776-4159-8A80-7834AE97457F}" dt="2022-04-19T21:39:29.431" v="434" actId="14100"/>
          <ac:spMkLst>
            <pc:docMk/>
            <pc:sldMk cId="92813553" sldId="256"/>
            <ac:spMk id="17" creationId="{4C0BF0B7-0F74-2409-D1F8-924DAA0E21E1}"/>
          </ac:spMkLst>
        </pc:spChg>
        <pc:spChg chg="mod">
          <ac:chgData name="Alan Torres" userId="" providerId="" clId="Web-{1CCDA51F-A776-4159-8A80-7834AE97457F}" dt="2022-04-19T21:45:05.387" v="461" actId="20577"/>
          <ac:spMkLst>
            <pc:docMk/>
            <pc:sldMk cId="92813553" sldId="256"/>
            <ac:spMk id="19" creationId="{136513F7-61B4-E92F-A213-6D8C8BFDE237}"/>
          </ac:spMkLst>
        </pc:spChg>
        <pc:spChg chg="mod">
          <ac:chgData name="Alan Torres" userId="" providerId="" clId="Web-{1CCDA51F-A776-4159-8A80-7834AE97457F}" dt="2022-04-19T21:41:56.095" v="442" actId="20577"/>
          <ac:spMkLst>
            <pc:docMk/>
            <pc:sldMk cId="92813553" sldId="256"/>
            <ac:spMk id="20" creationId="{04BE66D9-3A61-B8BF-7AD2-81E2CACB677A}"/>
          </ac:spMkLst>
        </pc:spChg>
        <pc:spChg chg="mod">
          <ac:chgData name="Alan Torres" userId="" providerId="" clId="Web-{1CCDA51F-A776-4159-8A80-7834AE97457F}" dt="2022-04-19T21:40:08.792" v="441" actId="1076"/>
          <ac:spMkLst>
            <pc:docMk/>
            <pc:sldMk cId="92813553" sldId="256"/>
            <ac:spMk id="21" creationId="{E52A7102-F239-9036-40C9-B89219F5DCCB}"/>
          </ac:spMkLst>
        </pc:spChg>
        <pc:spChg chg="mod">
          <ac:chgData name="Alan Torres" userId="" providerId="" clId="Web-{1CCDA51F-A776-4159-8A80-7834AE97457F}" dt="2022-04-19T21:35:36.996" v="408" actId="1076"/>
          <ac:spMkLst>
            <pc:docMk/>
            <pc:sldMk cId="92813553" sldId="256"/>
            <ac:spMk id="22" creationId="{C2CFB0B9-8102-0F4A-F2D4-FEB5328B4CC9}"/>
          </ac:spMkLst>
        </pc:spChg>
        <pc:spChg chg="add mod">
          <ac:chgData name="Alan Torres" userId="" providerId="" clId="Web-{1CCDA51F-A776-4159-8A80-7834AE97457F}" dt="2022-04-19T21:32:46.861" v="402" actId="1076"/>
          <ac:spMkLst>
            <pc:docMk/>
            <pc:sldMk cId="92813553" sldId="256"/>
            <ac:spMk id="24" creationId="{8D3345CC-4B40-183E-9E0A-5674810342E8}"/>
          </ac:spMkLst>
        </pc:spChg>
        <pc:spChg chg="add del mod">
          <ac:chgData name="Alan Torres" userId="" providerId="" clId="Web-{1CCDA51F-A776-4159-8A80-7834AE97457F}" dt="2022-04-19T21:25:44.088" v="297"/>
          <ac:spMkLst>
            <pc:docMk/>
            <pc:sldMk cId="92813553" sldId="256"/>
            <ac:spMk id="25" creationId="{C24B2F09-0837-CE47-DEED-3FCF90A063A5}"/>
          </ac:spMkLst>
        </pc:spChg>
        <pc:spChg chg="mod">
          <ac:chgData name="Alan Torres" userId="" providerId="" clId="Web-{1CCDA51F-A776-4159-8A80-7834AE97457F}" dt="2022-04-19T21:21:23.167" v="104" actId="20577"/>
          <ac:spMkLst>
            <pc:docMk/>
            <pc:sldMk cId="92813553" sldId="256"/>
            <ac:spMk id="26" creationId="{1A00B3B5-B948-DE25-481A-C4F2FF4FD8B1}"/>
          </ac:spMkLst>
        </pc:spChg>
        <pc:picChg chg="mod">
          <ac:chgData name="Alan Torres" userId="" providerId="" clId="Web-{1CCDA51F-A776-4159-8A80-7834AE97457F}" dt="2022-04-19T21:38:29.334" v="422" actId="1076"/>
          <ac:picMkLst>
            <pc:docMk/>
            <pc:sldMk cId="92813553" sldId="256"/>
            <ac:picMk id="3" creationId="{80C78D4F-0243-03A3-8195-1DE9D808FB91}"/>
          </ac:picMkLst>
        </pc:picChg>
        <pc:picChg chg="add del mod">
          <ac:chgData name="Alan Torres" userId="" providerId="" clId="Web-{1CCDA51F-A776-4159-8A80-7834AE97457F}" dt="2022-04-19T21:37:32.737" v="417"/>
          <ac:picMkLst>
            <pc:docMk/>
            <pc:sldMk cId="92813553" sldId="256"/>
            <ac:picMk id="5" creationId="{3FC1EE85-FCEA-C1DA-C980-0CD1F385253F}"/>
          </ac:picMkLst>
        </pc:picChg>
        <pc:picChg chg="del">
          <ac:chgData name="Alan Torres" userId="" providerId="" clId="Web-{1CCDA51F-A776-4159-8A80-7834AE97457F}" dt="2022-04-19T21:03:08.356" v="0"/>
          <ac:picMkLst>
            <pc:docMk/>
            <pc:sldMk cId="92813553" sldId="256"/>
            <ac:picMk id="7" creationId="{E83B98E2-F1BF-6389-A48C-28759E84C9DB}"/>
          </ac:picMkLst>
        </pc:picChg>
        <pc:picChg chg="add mod">
          <ac:chgData name="Alan Torres" userId="" providerId="" clId="Web-{1CCDA51F-A776-4159-8A80-7834AE97457F}" dt="2022-04-19T21:26:08.839" v="301" actId="1076"/>
          <ac:picMkLst>
            <pc:docMk/>
            <pc:sldMk cId="92813553" sldId="256"/>
            <ac:picMk id="18" creationId="{D79C70F2-8F31-16FD-4297-A315ADD47D05}"/>
          </ac:picMkLst>
        </pc:picChg>
        <pc:picChg chg="add mod">
          <ac:chgData name="Alan Torres" userId="" providerId="" clId="Web-{1CCDA51F-A776-4159-8A80-7834AE97457F}" dt="2022-04-19T21:26:08.870" v="302" actId="1076"/>
          <ac:picMkLst>
            <pc:docMk/>
            <pc:sldMk cId="92813553" sldId="256"/>
            <ac:picMk id="23" creationId="{6C589AE7-D8DA-BC08-6B08-3F21A5A43327}"/>
          </ac:picMkLst>
        </pc:picChg>
        <pc:picChg chg="add mod">
          <ac:chgData name="Alan Torres" userId="" providerId="" clId="Web-{1CCDA51F-A776-4159-8A80-7834AE97457F}" dt="2022-04-19T21:50:44.859" v="470" actId="1076"/>
          <ac:picMkLst>
            <pc:docMk/>
            <pc:sldMk cId="92813553" sldId="256"/>
            <ac:picMk id="27" creationId="{5A8C9BAC-8349-F175-1B62-B92779102958}"/>
          </ac:picMkLst>
        </pc:picChg>
      </pc:sldChg>
    </pc:docChg>
  </pc:docChgLst>
  <pc:docChgLst>
    <pc:chgData name="Emily Lea" userId="Auxtc9hesW3brTdsX0yd3+WiO5DPt3fB9GlQgpbb7p4=" providerId="None" clId="Web-{2F314C77-5915-483F-914E-A4A205415EB2}"/>
    <pc:docChg chg="modSld">
      <pc:chgData name="Emily Lea" userId="Auxtc9hesW3brTdsX0yd3+WiO5DPt3fB9GlQgpbb7p4=" providerId="None" clId="Web-{2F314C77-5915-483F-914E-A4A205415EB2}" dt="2022-04-20T00:27:35.559" v="6" actId="20577"/>
      <pc:docMkLst>
        <pc:docMk/>
      </pc:docMkLst>
      <pc:sldChg chg="modSp">
        <pc:chgData name="Emily Lea" userId="Auxtc9hesW3brTdsX0yd3+WiO5DPt3fB9GlQgpbb7p4=" providerId="None" clId="Web-{2F314C77-5915-483F-914E-A4A205415EB2}" dt="2022-04-20T00:27:35.559" v="6" actId="20577"/>
        <pc:sldMkLst>
          <pc:docMk/>
          <pc:sldMk cId="92813553" sldId="256"/>
        </pc:sldMkLst>
        <pc:spChg chg="mod">
          <ac:chgData name="Emily Lea" userId="Auxtc9hesW3brTdsX0yd3+WiO5DPt3fB9GlQgpbb7p4=" providerId="None" clId="Web-{2F314C77-5915-483F-914E-A4A205415EB2}" dt="2022-04-20T00:27:35.559" v="6" actId="20577"/>
          <ac:spMkLst>
            <pc:docMk/>
            <pc:sldMk cId="92813553" sldId="256"/>
            <ac:spMk id="6" creationId="{6940D07E-70AA-A86C-F7A9-37E2D3D7FED0}"/>
          </ac:spMkLst>
        </pc:spChg>
      </pc:sldChg>
    </pc:docChg>
  </pc:docChgLst>
  <pc:docChgLst>
    <pc:chgData name="Emily Lea" userId="Auxtc9hesW3brTdsX0yd3+WiO5DPt3fB9GlQgpbb7p4=" providerId="None" clId="Web-{4385EB8F-009E-4FAB-8EA8-54C30E8C4C1D}"/>
    <pc:docChg chg="modSld">
      <pc:chgData name="Emily Lea" userId="Auxtc9hesW3brTdsX0yd3+WiO5DPt3fB9GlQgpbb7p4=" providerId="None" clId="Web-{4385EB8F-009E-4FAB-8EA8-54C30E8C4C1D}" dt="2022-04-19T21:51:48.982" v="1297" actId="20577"/>
      <pc:docMkLst>
        <pc:docMk/>
      </pc:docMkLst>
      <pc:sldChg chg="addSp modSp">
        <pc:chgData name="Emily Lea" userId="Auxtc9hesW3brTdsX0yd3+WiO5DPt3fB9GlQgpbb7p4=" providerId="None" clId="Web-{4385EB8F-009E-4FAB-8EA8-54C30E8C4C1D}" dt="2022-04-19T21:51:48.982" v="1297" actId="20577"/>
        <pc:sldMkLst>
          <pc:docMk/>
          <pc:sldMk cId="92813553" sldId="256"/>
        </pc:sldMkLst>
        <pc:spChg chg="mod">
          <ac:chgData name="Emily Lea" userId="Auxtc9hesW3brTdsX0yd3+WiO5DPt3fB9GlQgpbb7p4=" providerId="None" clId="Web-{4385EB8F-009E-4FAB-8EA8-54C30E8C4C1D}" dt="2022-04-19T21:46:48.616" v="975" actId="20577"/>
          <ac:spMkLst>
            <pc:docMk/>
            <pc:sldMk cId="92813553" sldId="256"/>
            <ac:spMk id="10" creationId="{5DA3D7AF-5E13-45FC-6DCE-F351562FA683}"/>
          </ac:spMkLst>
        </pc:spChg>
        <pc:spChg chg="mod">
          <ac:chgData name="Emily Lea" userId="Auxtc9hesW3brTdsX0yd3+WiO5DPt3fB9GlQgpbb7p4=" providerId="None" clId="Web-{4385EB8F-009E-4FAB-8EA8-54C30E8C4C1D}" dt="2022-04-19T21:51:03.966" v="1220" actId="1076"/>
          <ac:spMkLst>
            <pc:docMk/>
            <pc:sldMk cId="92813553" sldId="256"/>
            <ac:spMk id="11" creationId="{1C893180-7D52-ADD8-0D5A-FB4CF73DB5D1}"/>
          </ac:spMkLst>
        </pc:spChg>
        <pc:spChg chg="mod">
          <ac:chgData name="Emily Lea" userId="Auxtc9hesW3brTdsX0yd3+WiO5DPt3fB9GlQgpbb7p4=" providerId="None" clId="Web-{4385EB8F-009E-4FAB-8EA8-54C30E8C4C1D}" dt="2022-04-19T21:50:54.965" v="1218" actId="20577"/>
          <ac:spMkLst>
            <pc:docMk/>
            <pc:sldMk cId="92813553" sldId="256"/>
            <ac:spMk id="12" creationId="{BC71EF70-8FA7-6FEC-8864-00B8A51A3C6A}"/>
          </ac:spMkLst>
        </pc:spChg>
        <pc:spChg chg="add mod">
          <ac:chgData name="Emily Lea" userId="Auxtc9hesW3brTdsX0yd3+WiO5DPt3fB9GlQgpbb7p4=" providerId="None" clId="Web-{4385EB8F-009E-4FAB-8EA8-54C30E8C4C1D}" dt="2022-04-19T21:51:13.466" v="1229" actId="20577"/>
          <ac:spMkLst>
            <pc:docMk/>
            <pc:sldMk cId="92813553" sldId="256"/>
            <ac:spMk id="28" creationId="{9DFB6F50-FB1D-A842-68BE-FA334409851E}"/>
          </ac:spMkLst>
        </pc:spChg>
        <pc:spChg chg="add mod">
          <ac:chgData name="Emily Lea" userId="Auxtc9hesW3brTdsX0yd3+WiO5DPt3fB9GlQgpbb7p4=" providerId="None" clId="Web-{4385EB8F-009E-4FAB-8EA8-54C30E8C4C1D}" dt="2022-04-19T21:51:48.982" v="1297" actId="20577"/>
          <ac:spMkLst>
            <pc:docMk/>
            <pc:sldMk cId="92813553" sldId="256"/>
            <ac:spMk id="29" creationId="{BD14E632-A573-2184-241E-BB961B2C05EE}"/>
          </ac:spMkLst>
        </pc:spChg>
      </pc:sldChg>
    </pc:docChg>
  </pc:docChgLst>
  <pc:docChgLst>
    <pc:chgData name="Patrick Karangwa" userId="XlNIFXBcfNVvAWAx8Tt8f9GmepxBuruXEfWUYN4cHdk=" providerId="None" clId="Web-{6C492D9E-B844-4317-A354-EA72B24D7070}"/>
    <pc:docChg chg="modSld">
      <pc:chgData name="Patrick Karangwa" userId="XlNIFXBcfNVvAWAx8Tt8f9GmepxBuruXEfWUYN4cHdk=" providerId="None" clId="Web-{6C492D9E-B844-4317-A354-EA72B24D7070}" dt="2022-04-19T20:50:21.430" v="1032" actId="20577"/>
      <pc:docMkLst>
        <pc:docMk/>
      </pc:docMkLst>
      <pc:sldChg chg="addSp delSp modSp">
        <pc:chgData name="Patrick Karangwa" userId="XlNIFXBcfNVvAWAx8Tt8f9GmepxBuruXEfWUYN4cHdk=" providerId="None" clId="Web-{6C492D9E-B844-4317-A354-EA72B24D7070}" dt="2022-04-19T20:50:21.430" v="1032" actId="20577"/>
        <pc:sldMkLst>
          <pc:docMk/>
          <pc:sldMk cId="92813553" sldId="256"/>
        </pc:sldMkLst>
        <pc:spChg chg="add del mod">
          <ac:chgData name="Patrick Karangwa" userId="XlNIFXBcfNVvAWAx8Tt8f9GmepxBuruXEfWUYN4cHdk=" providerId="None" clId="Web-{6C492D9E-B844-4317-A354-EA72B24D7070}" dt="2022-04-19T20:21:14.160" v="12"/>
          <ac:spMkLst>
            <pc:docMk/>
            <pc:sldMk cId="92813553" sldId="256"/>
            <ac:spMk id="3" creationId="{34B4919E-A574-E5EA-5773-9A66F7E3BADE}"/>
          </ac:spMkLst>
        </pc:spChg>
        <pc:spChg chg="add mod">
          <ac:chgData name="Patrick Karangwa" userId="XlNIFXBcfNVvAWAx8Tt8f9GmepxBuruXEfWUYN4cHdk=" providerId="None" clId="Web-{6C492D9E-B844-4317-A354-EA72B24D7070}" dt="2022-04-19T20:22:30.352" v="24" actId="20577"/>
          <ac:spMkLst>
            <pc:docMk/>
            <pc:sldMk cId="92813553" sldId="256"/>
            <ac:spMk id="4" creationId="{47827A59-0A38-57FB-4CF1-631F1FC5F973}"/>
          </ac:spMkLst>
        </pc:spChg>
        <pc:spChg chg="add del mod">
          <ac:chgData name="Patrick Karangwa" userId="XlNIFXBcfNVvAWAx8Tt8f9GmepxBuruXEfWUYN4cHdk=" providerId="None" clId="Web-{6C492D9E-B844-4317-A354-EA72B24D7070}" dt="2022-04-19T20:36:37.759" v="638"/>
          <ac:spMkLst>
            <pc:docMk/>
            <pc:sldMk cId="92813553" sldId="256"/>
            <ac:spMk id="5" creationId="{E8DD39EE-B047-88E5-0650-FEA66F3D254C}"/>
          </ac:spMkLst>
        </pc:spChg>
        <pc:spChg chg="mod">
          <ac:chgData name="Patrick Karangwa" userId="XlNIFXBcfNVvAWAx8Tt8f9GmepxBuruXEfWUYN4cHdk=" providerId="None" clId="Web-{6C492D9E-B844-4317-A354-EA72B24D7070}" dt="2022-04-19T20:36:23.727" v="636" actId="20577"/>
          <ac:spMkLst>
            <pc:docMk/>
            <pc:sldMk cId="92813553" sldId="256"/>
            <ac:spMk id="22" creationId="{C2CFB0B9-8102-0F4A-F2D4-FEB5328B4CC9}"/>
          </ac:spMkLst>
        </pc:spChg>
        <pc:spChg chg="add del">
          <ac:chgData name="Patrick Karangwa" userId="XlNIFXBcfNVvAWAx8Tt8f9GmepxBuruXEfWUYN4cHdk=" providerId="None" clId="Web-{6C492D9E-B844-4317-A354-EA72B24D7070}" dt="2022-04-19T20:22:06.585" v="17"/>
          <ac:spMkLst>
            <pc:docMk/>
            <pc:sldMk cId="92813553" sldId="256"/>
            <ac:spMk id="23" creationId="{788EC317-B12F-BE1C-6BBB-4FEE86A7F19E}"/>
          </ac:spMkLst>
        </pc:spChg>
        <pc:spChg chg="add del">
          <ac:chgData name="Patrick Karangwa" userId="XlNIFXBcfNVvAWAx8Tt8f9GmepxBuruXEfWUYN4cHdk=" providerId="None" clId="Web-{6C492D9E-B844-4317-A354-EA72B24D7070}" dt="2022-04-19T20:22:13.632" v="19"/>
          <ac:spMkLst>
            <pc:docMk/>
            <pc:sldMk cId="92813553" sldId="256"/>
            <ac:spMk id="24" creationId="{81325E86-499C-2C4E-B022-45879899DD43}"/>
          </ac:spMkLst>
        </pc:spChg>
        <pc:spChg chg="add del">
          <ac:chgData name="Patrick Karangwa" userId="XlNIFXBcfNVvAWAx8Tt8f9GmepxBuruXEfWUYN4cHdk=" providerId="None" clId="Web-{6C492D9E-B844-4317-A354-EA72B24D7070}" dt="2022-04-19T20:22:20.835" v="22"/>
          <ac:spMkLst>
            <pc:docMk/>
            <pc:sldMk cId="92813553" sldId="256"/>
            <ac:spMk id="25" creationId="{4B68343A-8D8D-93E6-DFE4-E98287D22E86}"/>
          </ac:spMkLst>
        </pc:spChg>
        <pc:spChg chg="add mod">
          <ac:chgData name="Patrick Karangwa" userId="XlNIFXBcfNVvAWAx8Tt8f9GmepxBuruXEfWUYN4cHdk=" providerId="None" clId="Web-{6C492D9E-B844-4317-A354-EA72B24D7070}" dt="2022-04-19T20:50:21.430" v="1032" actId="20577"/>
          <ac:spMkLst>
            <pc:docMk/>
            <pc:sldMk cId="92813553" sldId="256"/>
            <ac:spMk id="26" creationId="{1A00B3B5-B948-DE25-481A-C4F2FF4FD8B1}"/>
          </ac:spMkLst>
        </pc:spChg>
      </pc:sldChg>
    </pc:docChg>
  </pc:docChgLst>
  <pc:docChgLst>
    <pc:chgData name="Alan Torres" userId="cUzx1kDToisVkEE+puJC9wuqhpr0WiMc0H23M6cnPnM=" providerId="None" clId="Web-{1B4F6DAF-D764-49A0-B88A-EEF1D33E86C1}"/>
    <pc:docChg chg="modSld">
      <pc:chgData name="Alan Torres" userId="cUzx1kDToisVkEE+puJC9wuqhpr0WiMc0H23M6cnPnM=" providerId="None" clId="Web-{1B4F6DAF-D764-49A0-B88A-EEF1D33E86C1}" dt="2022-04-19T03:36:58.515" v="415" actId="1076"/>
      <pc:docMkLst>
        <pc:docMk/>
      </pc:docMkLst>
      <pc:sldChg chg="delSp modSp">
        <pc:chgData name="Alan Torres" userId="cUzx1kDToisVkEE+puJC9wuqhpr0WiMc0H23M6cnPnM=" providerId="None" clId="Web-{1B4F6DAF-D764-49A0-B88A-EEF1D33E86C1}" dt="2022-04-19T03:36:58.515" v="415" actId="1076"/>
        <pc:sldMkLst>
          <pc:docMk/>
          <pc:sldMk cId="92813553" sldId="256"/>
        </pc:sldMkLst>
        <pc:spChg chg="mod">
          <ac:chgData name="Alan Torres" userId="cUzx1kDToisVkEE+puJC9wuqhpr0WiMc0H23M6cnPnM=" providerId="None" clId="Web-{1B4F6DAF-D764-49A0-B88A-EEF1D33E86C1}" dt="2022-04-19T03:31:54.128" v="402" actId="14100"/>
          <ac:spMkLst>
            <pc:docMk/>
            <pc:sldMk cId="92813553" sldId="256"/>
            <ac:spMk id="2" creationId="{94F8676A-6994-C67C-B904-0A9FBFCC97EA}"/>
          </ac:spMkLst>
        </pc:spChg>
        <pc:spChg chg="mod">
          <ac:chgData name="Alan Torres" userId="cUzx1kDToisVkEE+puJC9wuqhpr0WiMc0H23M6cnPnM=" providerId="None" clId="Web-{1B4F6DAF-D764-49A0-B88A-EEF1D33E86C1}" dt="2022-04-19T03:30:35.017" v="383" actId="1076"/>
          <ac:spMkLst>
            <pc:docMk/>
            <pc:sldMk cId="92813553" sldId="256"/>
            <ac:spMk id="8" creationId="{D7D4EB13-A222-76E1-DC9E-14335165744B}"/>
          </ac:spMkLst>
        </pc:spChg>
        <pc:spChg chg="mod">
          <ac:chgData name="Alan Torres" userId="cUzx1kDToisVkEE+puJC9wuqhpr0WiMc0H23M6cnPnM=" providerId="None" clId="Web-{1B4F6DAF-D764-49A0-B88A-EEF1D33E86C1}" dt="2022-04-19T03:30:58.314" v="392" actId="20577"/>
          <ac:spMkLst>
            <pc:docMk/>
            <pc:sldMk cId="92813553" sldId="256"/>
            <ac:spMk id="10" creationId="{5DA3D7AF-5E13-45FC-6DCE-F351562FA683}"/>
          </ac:spMkLst>
        </pc:spChg>
        <pc:spChg chg="mod">
          <ac:chgData name="Alan Torres" userId="cUzx1kDToisVkEE+puJC9wuqhpr0WiMc0H23M6cnPnM=" providerId="None" clId="Web-{1B4F6DAF-D764-49A0-B88A-EEF1D33E86C1}" dt="2022-04-19T03:35:48.951" v="412" actId="1076"/>
          <ac:spMkLst>
            <pc:docMk/>
            <pc:sldMk cId="92813553" sldId="256"/>
            <ac:spMk id="12" creationId="{BC71EF70-8FA7-6FEC-8864-00B8A51A3C6A}"/>
          </ac:spMkLst>
        </pc:spChg>
        <pc:spChg chg="mod">
          <ac:chgData name="Alan Torres" userId="cUzx1kDToisVkEE+puJC9wuqhpr0WiMc0H23M6cnPnM=" providerId="None" clId="Web-{1B4F6DAF-D764-49A0-B88A-EEF1D33E86C1}" dt="2022-04-19T03:36:58.515" v="415" actId="1076"/>
          <ac:spMkLst>
            <pc:docMk/>
            <pc:sldMk cId="92813553" sldId="256"/>
            <ac:spMk id="15" creationId="{97DF0496-24D2-5836-8724-085BF34CA455}"/>
          </ac:spMkLst>
        </pc:spChg>
        <pc:spChg chg="mod">
          <ac:chgData name="Alan Torres" userId="cUzx1kDToisVkEE+puJC9wuqhpr0WiMc0H23M6cnPnM=" providerId="None" clId="Web-{1B4F6DAF-D764-49A0-B88A-EEF1D33E86C1}" dt="2022-04-19T03:32:50.380" v="410" actId="1076"/>
          <ac:spMkLst>
            <pc:docMk/>
            <pc:sldMk cId="92813553" sldId="256"/>
            <ac:spMk id="17" creationId="{4C0BF0B7-0F74-2409-D1F8-924DAA0E21E1}"/>
          </ac:spMkLst>
        </pc:spChg>
        <pc:spChg chg="mod">
          <ac:chgData name="Alan Torres" userId="cUzx1kDToisVkEE+puJC9wuqhpr0WiMc0H23M6cnPnM=" providerId="None" clId="Web-{1B4F6DAF-D764-49A0-B88A-EEF1D33E86C1}" dt="2022-04-19T03:32:48.005" v="409" actId="1076"/>
          <ac:spMkLst>
            <pc:docMk/>
            <pc:sldMk cId="92813553" sldId="256"/>
            <ac:spMk id="19" creationId="{136513F7-61B4-E92F-A213-6D8C8BFDE237}"/>
          </ac:spMkLst>
        </pc:spChg>
        <pc:spChg chg="mod">
          <ac:chgData name="Alan Torres" userId="cUzx1kDToisVkEE+puJC9wuqhpr0WiMc0H23M6cnPnM=" providerId="None" clId="Web-{1B4F6DAF-D764-49A0-B88A-EEF1D33E86C1}" dt="2022-04-19T03:32:44.099" v="408" actId="1076"/>
          <ac:spMkLst>
            <pc:docMk/>
            <pc:sldMk cId="92813553" sldId="256"/>
            <ac:spMk id="20" creationId="{04BE66D9-3A61-B8BF-7AD2-81E2CACB677A}"/>
          </ac:spMkLst>
        </pc:spChg>
        <pc:spChg chg="mod">
          <ac:chgData name="Alan Torres" userId="cUzx1kDToisVkEE+puJC9wuqhpr0WiMc0H23M6cnPnM=" providerId="None" clId="Web-{1B4F6DAF-D764-49A0-B88A-EEF1D33E86C1}" dt="2022-04-19T03:32:41.192" v="407" actId="1076"/>
          <ac:spMkLst>
            <pc:docMk/>
            <pc:sldMk cId="92813553" sldId="256"/>
            <ac:spMk id="21" creationId="{E52A7102-F239-9036-40C9-B89219F5DCCB}"/>
          </ac:spMkLst>
        </pc:spChg>
        <pc:spChg chg="mod">
          <ac:chgData name="Alan Torres" userId="cUzx1kDToisVkEE+puJC9wuqhpr0WiMc0H23M6cnPnM=" providerId="None" clId="Web-{1B4F6DAF-D764-49A0-B88A-EEF1D33E86C1}" dt="2022-04-19T03:36:48.531" v="414" actId="1076"/>
          <ac:spMkLst>
            <pc:docMk/>
            <pc:sldMk cId="92813553" sldId="256"/>
            <ac:spMk id="22" creationId="{C2CFB0B9-8102-0F4A-F2D4-FEB5328B4CC9}"/>
          </ac:spMkLst>
        </pc:spChg>
        <pc:picChg chg="del">
          <ac:chgData name="Alan Torres" userId="cUzx1kDToisVkEE+puJC9wuqhpr0WiMc0H23M6cnPnM=" providerId="None" clId="Web-{1B4F6DAF-D764-49A0-B88A-EEF1D33E86C1}" dt="2022-04-19T03:21:24.798" v="0"/>
          <ac:picMkLst>
            <pc:docMk/>
            <pc:sldMk cId="92813553" sldId="256"/>
            <ac:picMk id="5" creationId="{0018413B-C606-FE1D-82C2-1455F43DA7B2}"/>
          </ac:picMkLst>
        </pc:picChg>
      </pc:sldChg>
    </pc:docChg>
  </pc:docChgLst>
  <pc:docChgLst>
    <pc:chgData name="Emily Lea" userId="Auxtc9hesW3brTdsX0yd3+WiO5DPt3fB9GlQgpbb7p4=" providerId="None" clId="Web-{7A4264F9-568F-4361-B6E9-9957479767CA}"/>
    <pc:docChg chg="modSld">
      <pc:chgData name="Emily Lea" userId="Auxtc9hesW3brTdsX0yd3+WiO5DPt3fB9GlQgpbb7p4=" providerId="None" clId="Web-{7A4264F9-568F-4361-B6E9-9957479767CA}" dt="2022-04-19T21:24:47.793" v="77" actId="20577"/>
      <pc:docMkLst>
        <pc:docMk/>
      </pc:docMkLst>
      <pc:sldChg chg="modSp">
        <pc:chgData name="Emily Lea" userId="Auxtc9hesW3brTdsX0yd3+WiO5DPt3fB9GlQgpbb7p4=" providerId="None" clId="Web-{7A4264F9-568F-4361-B6E9-9957479767CA}" dt="2022-04-19T21:24:47.793" v="77" actId="20577"/>
        <pc:sldMkLst>
          <pc:docMk/>
          <pc:sldMk cId="92813553" sldId="256"/>
        </pc:sldMkLst>
        <pc:spChg chg="mod">
          <ac:chgData name="Emily Lea" userId="Auxtc9hesW3brTdsX0yd3+WiO5DPt3fB9GlQgpbb7p4=" providerId="None" clId="Web-{7A4264F9-568F-4361-B6E9-9957479767CA}" dt="2022-04-19T21:24:47.793" v="77" actId="20577"/>
          <ac:spMkLst>
            <pc:docMk/>
            <pc:sldMk cId="92813553" sldId="256"/>
            <ac:spMk id="12" creationId="{BC71EF70-8FA7-6FEC-8864-00B8A51A3C6A}"/>
          </ac:spMkLst>
        </pc:spChg>
      </pc:sldChg>
    </pc:docChg>
  </pc:docChgLst>
  <pc:docChgLst>
    <pc:chgData name="Emily Lea" userId="Auxtc9hesW3brTdsX0yd3+WiO5DPt3fB9GlQgpbb7p4=" providerId="None" clId="Web-{20178179-460D-481A-B5ED-94ECB97FCF02}"/>
    <pc:docChg chg="modSld">
      <pc:chgData name="Emily Lea" userId="Auxtc9hesW3brTdsX0yd3+WiO5DPt3fB9GlQgpbb7p4=" providerId="None" clId="Web-{20178179-460D-481A-B5ED-94ECB97FCF02}" dt="2022-04-19T22:17:49.152" v="1219" actId="20577"/>
      <pc:docMkLst>
        <pc:docMk/>
      </pc:docMkLst>
      <pc:sldChg chg="delSp modSp">
        <pc:chgData name="Emily Lea" userId="Auxtc9hesW3brTdsX0yd3+WiO5DPt3fB9GlQgpbb7p4=" providerId="None" clId="Web-{20178179-460D-481A-B5ED-94ECB97FCF02}" dt="2022-04-19T22:17:49.152" v="1219" actId="20577"/>
        <pc:sldMkLst>
          <pc:docMk/>
          <pc:sldMk cId="92813553" sldId="256"/>
        </pc:sldMkLst>
        <pc:spChg chg="mod">
          <ac:chgData name="Emily Lea" userId="Auxtc9hesW3brTdsX0yd3+WiO5DPt3fB9GlQgpbb7p4=" providerId="None" clId="Web-{20178179-460D-481A-B5ED-94ECB97FCF02}" dt="2022-04-19T21:54:07.337" v="67" actId="20577"/>
          <ac:spMkLst>
            <pc:docMk/>
            <pc:sldMk cId="92813553" sldId="256"/>
            <ac:spMk id="11" creationId="{1C893180-7D52-ADD8-0D5A-FB4CF73DB5D1}"/>
          </ac:spMkLst>
        </pc:spChg>
        <pc:spChg chg="mod">
          <ac:chgData name="Emily Lea" userId="Auxtc9hesW3brTdsX0yd3+WiO5DPt3fB9GlQgpbb7p4=" providerId="None" clId="Web-{20178179-460D-481A-B5ED-94ECB97FCF02}" dt="2022-04-19T22:17:49.152" v="1219" actId="20577"/>
          <ac:spMkLst>
            <pc:docMk/>
            <pc:sldMk cId="92813553" sldId="256"/>
            <ac:spMk id="12" creationId="{BC71EF70-8FA7-6FEC-8864-00B8A51A3C6A}"/>
          </ac:spMkLst>
        </pc:spChg>
        <pc:spChg chg="del mod">
          <ac:chgData name="Emily Lea" userId="Auxtc9hesW3brTdsX0yd3+WiO5DPt3fB9GlQgpbb7p4=" providerId="None" clId="Web-{20178179-460D-481A-B5ED-94ECB97FCF02}" dt="2022-04-19T21:53:54.243" v="54"/>
          <ac:spMkLst>
            <pc:docMk/>
            <pc:sldMk cId="92813553" sldId="256"/>
            <ac:spMk id="28" creationId="{9DFB6F50-FB1D-A842-68BE-FA334409851E}"/>
          </ac:spMkLst>
        </pc:spChg>
        <pc:spChg chg="del mod">
          <ac:chgData name="Emily Lea" userId="Auxtc9hesW3brTdsX0yd3+WiO5DPt3fB9GlQgpbb7p4=" providerId="None" clId="Web-{20178179-460D-481A-B5ED-94ECB97FCF02}" dt="2022-04-19T21:53:52.868" v="53"/>
          <ac:spMkLst>
            <pc:docMk/>
            <pc:sldMk cId="92813553" sldId="256"/>
            <ac:spMk id="29" creationId="{BD14E632-A573-2184-241E-BB961B2C05EE}"/>
          </ac:spMkLst>
        </pc:spChg>
      </pc:sldChg>
    </pc:docChg>
  </pc:docChgLst>
  <pc:docChgLst>
    <pc:chgData name="Alan Torres" userId="cUzx1kDToisVkEE+puJC9wuqhpr0WiMc0H23M6cnPnM=" providerId="None" clId="Web-{E083124D-CFD7-4405-9DC2-256DF22B286B}"/>
    <pc:docChg chg="modSld">
      <pc:chgData name="Alan Torres" userId="cUzx1kDToisVkEE+puJC9wuqhpr0WiMc0H23M6cnPnM=" providerId="None" clId="Web-{E083124D-CFD7-4405-9DC2-256DF22B286B}" dt="2022-04-19T21:55:38.897" v="9" actId="1076"/>
      <pc:docMkLst>
        <pc:docMk/>
      </pc:docMkLst>
      <pc:sldChg chg="modSp">
        <pc:chgData name="Alan Torres" userId="cUzx1kDToisVkEE+puJC9wuqhpr0WiMc0H23M6cnPnM=" providerId="None" clId="Web-{E083124D-CFD7-4405-9DC2-256DF22B286B}" dt="2022-04-19T21:55:38.897" v="9" actId="1076"/>
        <pc:sldMkLst>
          <pc:docMk/>
          <pc:sldMk cId="92813553" sldId="256"/>
        </pc:sldMkLst>
        <pc:spChg chg="mod">
          <ac:chgData name="Alan Torres" userId="cUzx1kDToisVkEE+puJC9wuqhpr0WiMc0H23M6cnPnM=" providerId="None" clId="Web-{E083124D-CFD7-4405-9DC2-256DF22B286B}" dt="2022-04-19T21:55:17.942" v="6" actId="1076"/>
          <ac:spMkLst>
            <pc:docMk/>
            <pc:sldMk cId="92813553" sldId="256"/>
            <ac:spMk id="19" creationId="{136513F7-61B4-E92F-A213-6D8C8BFDE237}"/>
          </ac:spMkLst>
        </pc:spChg>
        <pc:spChg chg="mod">
          <ac:chgData name="Alan Torres" userId="cUzx1kDToisVkEE+puJC9wuqhpr0WiMc0H23M6cnPnM=" providerId="None" clId="Web-{E083124D-CFD7-4405-9DC2-256DF22B286B}" dt="2022-04-19T21:55:38.897" v="9" actId="1076"/>
          <ac:spMkLst>
            <pc:docMk/>
            <pc:sldMk cId="92813553" sldId="256"/>
            <ac:spMk id="20" creationId="{04BE66D9-3A61-B8BF-7AD2-81E2CACB677A}"/>
          </ac:spMkLst>
        </pc:spChg>
        <pc:spChg chg="mod">
          <ac:chgData name="Alan Torres" userId="cUzx1kDToisVkEE+puJC9wuqhpr0WiMc0H23M6cnPnM=" providerId="None" clId="Web-{E083124D-CFD7-4405-9DC2-256DF22B286B}" dt="2022-04-19T21:55:31.631" v="7" actId="1076"/>
          <ac:spMkLst>
            <pc:docMk/>
            <pc:sldMk cId="92813553" sldId="256"/>
            <ac:spMk id="21" creationId="{E52A7102-F239-9036-40C9-B89219F5DCCB}"/>
          </ac:spMkLst>
        </pc:spChg>
      </pc:sldChg>
    </pc:docChg>
  </pc:docChgLst>
  <pc:docChgLst>
    <pc:chgData name="Alan Torres" userId="cUzx1kDToisVkEE+puJC9wuqhpr0WiMc0H23M6cnPnM=" providerId="None" clId="Web-{1CCDA51F-A776-4159-8A80-7834AE97457F}"/>
    <pc:docChg chg="modSld">
      <pc:chgData name="Alan Torres" userId="cUzx1kDToisVkEE+puJC9wuqhpr0WiMc0H23M6cnPnM=" providerId="None" clId="Web-{1CCDA51F-A776-4159-8A80-7834AE97457F}" dt="2022-04-19T20:37:40.978" v="12" actId="1076"/>
      <pc:docMkLst>
        <pc:docMk/>
      </pc:docMkLst>
      <pc:sldChg chg="addSp modSp">
        <pc:chgData name="Alan Torres" userId="cUzx1kDToisVkEE+puJC9wuqhpr0WiMc0H23M6cnPnM=" providerId="None" clId="Web-{1CCDA51F-A776-4159-8A80-7834AE97457F}" dt="2022-04-19T20:37:40.978" v="12" actId="1076"/>
        <pc:sldMkLst>
          <pc:docMk/>
          <pc:sldMk cId="92813553" sldId="256"/>
        </pc:sldMkLst>
        <pc:spChg chg="mod">
          <ac:chgData name="Alan Torres" userId="cUzx1kDToisVkEE+puJC9wuqhpr0WiMc0H23M6cnPnM=" providerId="None" clId="Web-{1CCDA51F-A776-4159-8A80-7834AE97457F}" dt="2022-04-19T20:37:23.805" v="9" actId="1076"/>
          <ac:spMkLst>
            <pc:docMk/>
            <pc:sldMk cId="92813553" sldId="256"/>
            <ac:spMk id="8" creationId="{D7D4EB13-A222-76E1-DC9E-14335165744B}"/>
          </ac:spMkLst>
        </pc:spChg>
        <pc:picChg chg="add mod">
          <ac:chgData name="Alan Torres" userId="cUzx1kDToisVkEE+puJC9wuqhpr0WiMc0H23M6cnPnM=" providerId="None" clId="Web-{1CCDA51F-A776-4159-8A80-7834AE97457F}" dt="2022-04-19T20:37:40.978" v="12" actId="1076"/>
          <ac:picMkLst>
            <pc:docMk/>
            <pc:sldMk cId="92813553" sldId="256"/>
            <ac:picMk id="3" creationId="{80C78D4F-0243-03A3-8195-1DE9D808FB91}"/>
          </ac:picMkLst>
        </pc:picChg>
        <pc:picChg chg="add mod">
          <ac:chgData name="Alan Torres" userId="cUzx1kDToisVkEE+puJC9wuqhpr0WiMc0H23M6cnPnM=" providerId="None" clId="Web-{1CCDA51F-A776-4159-8A80-7834AE97457F}" dt="2022-04-19T20:37:21.040" v="8" actId="1076"/>
          <ac:picMkLst>
            <pc:docMk/>
            <pc:sldMk cId="92813553" sldId="256"/>
            <ac:picMk id="7" creationId="{E83B98E2-F1BF-6389-A48C-28759E84C9DB}"/>
          </ac:picMkLst>
        </pc:picChg>
      </pc:sldChg>
    </pc:docChg>
  </pc:docChgLst>
  <pc:docChgLst>
    <pc:chgData name="Patrick Page" userId="xgSfRDeo5Md+ZZjesKhXAIU4NAYYMce48dcA4+M1ew0=" providerId="None" clId="Web-{C0E2BEE8-1DF6-4752-8536-555ED2E1ACEE}"/>
    <pc:docChg chg="modSld">
      <pc:chgData name="Patrick Page" userId="xgSfRDeo5Md+ZZjesKhXAIU4NAYYMce48dcA4+M1ew0=" providerId="None" clId="Web-{C0E2BEE8-1DF6-4752-8536-555ED2E1ACEE}" dt="2022-04-18T21:23:18.967" v="1257" actId="1076"/>
      <pc:docMkLst>
        <pc:docMk/>
      </pc:docMkLst>
      <pc:sldChg chg="addSp delSp modSp">
        <pc:chgData name="Patrick Page" userId="xgSfRDeo5Md+ZZjesKhXAIU4NAYYMce48dcA4+M1ew0=" providerId="None" clId="Web-{C0E2BEE8-1DF6-4752-8536-555ED2E1ACEE}" dt="2022-04-18T21:23:18.967" v="1257" actId="1076"/>
        <pc:sldMkLst>
          <pc:docMk/>
          <pc:sldMk cId="92813553" sldId="256"/>
        </pc:sldMkLst>
        <pc:spChg chg="add mod">
          <ac:chgData name="Patrick Page" userId="xgSfRDeo5Md+ZZjesKhXAIU4NAYYMce48dcA4+M1ew0=" providerId="None" clId="Web-{C0E2BEE8-1DF6-4752-8536-555ED2E1ACEE}" dt="2022-04-18T21:21:27.620" v="1232" actId="1076"/>
          <ac:spMkLst>
            <pc:docMk/>
            <pc:sldMk cId="92813553" sldId="256"/>
            <ac:spMk id="2" creationId="{94F8676A-6994-C67C-B904-0A9FBFCC97EA}"/>
          </ac:spMkLst>
        </pc:spChg>
        <pc:spChg chg="mod">
          <ac:chgData name="Patrick Page" userId="xgSfRDeo5Md+ZZjesKhXAIU4NAYYMce48dcA4+M1ew0=" providerId="None" clId="Web-{C0E2BEE8-1DF6-4752-8536-555ED2E1ACEE}" dt="2022-04-18T21:21:19.464" v="1231" actId="1076"/>
          <ac:spMkLst>
            <pc:docMk/>
            <pc:sldMk cId="92813553" sldId="256"/>
            <ac:spMk id="8" creationId="{D7D4EB13-A222-76E1-DC9E-14335165744B}"/>
          </ac:spMkLst>
        </pc:spChg>
        <pc:spChg chg="mod">
          <ac:chgData name="Patrick Page" userId="xgSfRDeo5Md+ZZjesKhXAIU4NAYYMce48dcA4+M1ew0=" providerId="None" clId="Web-{C0E2BEE8-1DF6-4752-8536-555ED2E1ACEE}" dt="2022-04-18T21:20:20.353" v="1220" actId="14100"/>
          <ac:spMkLst>
            <pc:docMk/>
            <pc:sldMk cId="92813553" sldId="256"/>
            <ac:spMk id="9" creationId="{4BF5B195-09E0-2173-6FF7-C5C2DB460DE1}"/>
          </ac:spMkLst>
        </pc:spChg>
        <pc:spChg chg="mod">
          <ac:chgData name="Patrick Page" userId="xgSfRDeo5Md+ZZjesKhXAIU4NAYYMce48dcA4+M1ew0=" providerId="None" clId="Web-{C0E2BEE8-1DF6-4752-8536-555ED2E1ACEE}" dt="2022-04-18T21:18:34.288" v="1196" actId="1076"/>
          <ac:spMkLst>
            <pc:docMk/>
            <pc:sldMk cId="92813553" sldId="256"/>
            <ac:spMk id="10" creationId="{5DA3D7AF-5E13-45FC-6DCE-F351562FA683}"/>
          </ac:spMkLst>
        </pc:spChg>
        <pc:spChg chg="mod">
          <ac:chgData name="Patrick Page" userId="xgSfRDeo5Md+ZZjesKhXAIU4NAYYMce48dcA4+M1ew0=" providerId="None" clId="Web-{C0E2BEE8-1DF6-4752-8536-555ED2E1ACEE}" dt="2022-04-18T21:20:33.525" v="1222" actId="14100"/>
          <ac:spMkLst>
            <pc:docMk/>
            <pc:sldMk cId="92813553" sldId="256"/>
            <ac:spMk id="11" creationId="{1C893180-7D52-ADD8-0D5A-FB4CF73DB5D1}"/>
          </ac:spMkLst>
        </pc:spChg>
        <pc:spChg chg="mod">
          <ac:chgData name="Patrick Page" userId="xgSfRDeo5Md+ZZjesKhXAIU4NAYYMce48dcA4+M1ew0=" providerId="None" clId="Web-{C0E2BEE8-1DF6-4752-8536-555ED2E1ACEE}" dt="2022-04-18T21:21:04.463" v="1228" actId="20577"/>
          <ac:spMkLst>
            <pc:docMk/>
            <pc:sldMk cId="92813553" sldId="256"/>
            <ac:spMk id="12" creationId="{BC71EF70-8FA7-6FEC-8864-00B8A51A3C6A}"/>
          </ac:spMkLst>
        </pc:spChg>
        <pc:spChg chg="mod">
          <ac:chgData name="Patrick Page" userId="xgSfRDeo5Md+ZZjesKhXAIU4NAYYMce48dcA4+M1ew0=" providerId="None" clId="Web-{C0E2BEE8-1DF6-4752-8536-555ED2E1ACEE}" dt="2022-04-18T21:21:08.995" v="1230" actId="20577"/>
          <ac:spMkLst>
            <pc:docMk/>
            <pc:sldMk cId="92813553" sldId="256"/>
            <ac:spMk id="13" creationId="{D43AFA85-871C-EC14-5DD8-7C63625D9C7F}"/>
          </ac:spMkLst>
        </pc:spChg>
        <pc:spChg chg="mod">
          <ac:chgData name="Patrick Page" userId="xgSfRDeo5Md+ZZjesKhXAIU4NAYYMce48dcA4+M1ew0=" providerId="None" clId="Web-{C0E2BEE8-1DF6-4752-8536-555ED2E1ACEE}" dt="2022-04-18T21:20:16.743" v="1219" actId="14100"/>
          <ac:spMkLst>
            <pc:docMk/>
            <pc:sldMk cId="92813553" sldId="256"/>
            <ac:spMk id="14" creationId="{97DF0496-24D2-5836-8724-085BF34CA455}"/>
          </ac:spMkLst>
        </pc:spChg>
        <pc:spChg chg="mod">
          <ac:chgData name="Patrick Page" userId="xgSfRDeo5Md+ZZjesKhXAIU4NAYYMce48dcA4+M1ew0=" providerId="None" clId="Web-{C0E2BEE8-1DF6-4752-8536-555ED2E1ACEE}" dt="2022-04-18T21:20:39.431" v="1223" actId="14100"/>
          <ac:spMkLst>
            <pc:docMk/>
            <pc:sldMk cId="92813553" sldId="256"/>
            <ac:spMk id="15" creationId="{97DF0496-24D2-5836-8724-085BF34CA455}"/>
          </ac:spMkLst>
        </pc:spChg>
        <pc:spChg chg="mod">
          <ac:chgData name="Patrick Page" userId="xgSfRDeo5Md+ZZjesKhXAIU4NAYYMce48dcA4+M1ew0=" providerId="None" clId="Web-{C0E2BEE8-1DF6-4752-8536-555ED2E1ACEE}" dt="2022-04-18T21:20:13.775" v="1218" actId="14100"/>
          <ac:spMkLst>
            <pc:docMk/>
            <pc:sldMk cId="92813553" sldId="256"/>
            <ac:spMk id="16" creationId="{767C9A31-34F3-D94D-9E52-2BFBD5A5DE66}"/>
          </ac:spMkLst>
        </pc:spChg>
        <pc:spChg chg="add mod">
          <ac:chgData name="Patrick Page" userId="xgSfRDeo5Md+ZZjesKhXAIU4NAYYMce48dcA4+M1ew0=" providerId="None" clId="Web-{C0E2BEE8-1DF6-4752-8536-555ED2E1ACEE}" dt="2022-04-18T21:21:30.183" v="1233" actId="1076"/>
          <ac:spMkLst>
            <pc:docMk/>
            <pc:sldMk cId="92813553" sldId="256"/>
            <ac:spMk id="17" creationId="{4C0BF0B7-0F74-2409-D1F8-924DAA0E21E1}"/>
          </ac:spMkLst>
        </pc:spChg>
        <pc:spChg chg="add del">
          <ac:chgData name="Patrick Page" userId="xgSfRDeo5Md+ZZjesKhXAIU4NAYYMce48dcA4+M1ew0=" providerId="None" clId="Web-{C0E2BEE8-1DF6-4752-8536-555ED2E1ACEE}" dt="2022-04-18T21:05:03.298" v="802"/>
          <ac:spMkLst>
            <pc:docMk/>
            <pc:sldMk cId="92813553" sldId="256"/>
            <ac:spMk id="18" creationId="{376C7206-0A75-8566-AB70-92D5EFBF9878}"/>
          </ac:spMkLst>
        </pc:spChg>
        <pc:spChg chg="add mod">
          <ac:chgData name="Patrick Page" userId="xgSfRDeo5Md+ZZjesKhXAIU4NAYYMce48dcA4+M1ew0=" providerId="None" clId="Web-{C0E2BEE8-1DF6-4752-8536-555ED2E1ACEE}" dt="2022-04-18T21:21:37.558" v="1235" actId="14100"/>
          <ac:spMkLst>
            <pc:docMk/>
            <pc:sldMk cId="92813553" sldId="256"/>
            <ac:spMk id="19" creationId="{136513F7-61B4-E92F-A213-6D8C8BFDE237}"/>
          </ac:spMkLst>
        </pc:spChg>
        <pc:spChg chg="add mod">
          <ac:chgData name="Patrick Page" userId="xgSfRDeo5Md+ZZjesKhXAIU4NAYYMce48dcA4+M1ew0=" providerId="None" clId="Web-{C0E2BEE8-1DF6-4752-8536-555ED2E1ACEE}" dt="2022-04-18T21:23:18.967" v="1257" actId="1076"/>
          <ac:spMkLst>
            <pc:docMk/>
            <pc:sldMk cId="92813553" sldId="256"/>
            <ac:spMk id="20" creationId="{04BE66D9-3A61-B8BF-7AD2-81E2CACB677A}"/>
          </ac:spMkLst>
        </pc:spChg>
        <pc:spChg chg="add mod">
          <ac:chgData name="Patrick Page" userId="xgSfRDeo5Md+ZZjesKhXAIU4NAYYMce48dcA4+M1ew0=" providerId="None" clId="Web-{C0E2BEE8-1DF6-4752-8536-555ED2E1ACEE}" dt="2022-04-18T21:23:16.420" v="1256" actId="20577"/>
          <ac:spMkLst>
            <pc:docMk/>
            <pc:sldMk cId="92813553" sldId="256"/>
            <ac:spMk id="21" creationId="{E52A7102-F239-9036-40C9-B89219F5DCCB}"/>
          </ac:spMkLst>
        </pc:spChg>
      </pc:sldChg>
    </pc:docChg>
  </pc:docChgLst>
  <pc:docChgLst>
    <pc:chgData name="Patrick Page" userId="xgSfRDeo5Md+ZZjesKhXAIU4NAYYMce48dcA4+M1ew0=" providerId="None" clId="Web-{0612E169-7C2E-4012-86C5-81E719864BA4}"/>
    <pc:docChg chg="modSld">
      <pc:chgData name="Patrick Page" userId="xgSfRDeo5Md+ZZjesKhXAIU4NAYYMce48dcA4+M1ew0=" providerId="None" clId="Web-{0612E169-7C2E-4012-86C5-81E719864BA4}" dt="2022-04-18T19:54:55.455" v="142" actId="14100"/>
      <pc:docMkLst>
        <pc:docMk/>
      </pc:docMkLst>
      <pc:sldChg chg="addSp delSp modSp">
        <pc:chgData name="Patrick Page" userId="xgSfRDeo5Md+ZZjesKhXAIU4NAYYMce48dcA4+M1ew0=" providerId="None" clId="Web-{0612E169-7C2E-4012-86C5-81E719864BA4}" dt="2022-04-18T19:54:55.455" v="142" actId="14100"/>
        <pc:sldMkLst>
          <pc:docMk/>
          <pc:sldMk cId="92813553" sldId="256"/>
        </pc:sldMkLst>
        <pc:spChg chg="add del mod">
          <ac:chgData name="Patrick Page" userId="xgSfRDeo5Md+ZZjesKhXAIU4NAYYMce48dcA4+M1ew0=" providerId="None" clId="Web-{0612E169-7C2E-4012-86C5-81E719864BA4}" dt="2022-04-18T19:46:11.299" v="16"/>
          <ac:spMkLst>
            <pc:docMk/>
            <pc:sldMk cId="92813553" sldId="256"/>
            <ac:spMk id="2" creationId="{430C247B-FB75-0FF1-220A-08F4E7075E69}"/>
          </ac:spMkLst>
        </pc:spChg>
        <pc:spChg chg="add del mod">
          <ac:chgData name="Patrick Page" userId="xgSfRDeo5Md+ZZjesKhXAIU4NAYYMce48dcA4+M1ew0=" providerId="None" clId="Web-{0612E169-7C2E-4012-86C5-81E719864BA4}" dt="2022-04-18T19:45:00.609" v="8"/>
          <ac:spMkLst>
            <pc:docMk/>
            <pc:sldMk cId="92813553" sldId="256"/>
            <ac:spMk id="3" creationId="{998E85A5-F5DE-0E73-2D52-BF329459A471}"/>
          </ac:spMkLst>
        </pc:spChg>
        <pc:spChg chg="add del">
          <ac:chgData name="Patrick Page" userId="xgSfRDeo5Md+ZZjesKhXAIU4NAYYMce48dcA4+M1ew0=" providerId="None" clId="Web-{0612E169-7C2E-4012-86C5-81E719864BA4}" dt="2022-04-18T19:47:30.130" v="40"/>
          <ac:spMkLst>
            <pc:docMk/>
            <pc:sldMk cId="92813553" sldId="256"/>
            <ac:spMk id="4" creationId="{80C4CDCB-26CC-E298-7C29-01F2553512F9}"/>
          </ac:spMkLst>
        </pc:spChg>
        <pc:spChg chg="add del">
          <ac:chgData name="Patrick Page" userId="xgSfRDeo5Md+ZZjesKhXAIU4NAYYMce48dcA4+M1ew0=" providerId="None" clId="Web-{0612E169-7C2E-4012-86C5-81E719864BA4}" dt="2022-04-18T19:47:28.786" v="39"/>
          <ac:spMkLst>
            <pc:docMk/>
            <pc:sldMk cId="92813553" sldId="256"/>
            <ac:spMk id="5" creationId="{6EE99A6C-BE08-C858-48B7-BF523301286C}"/>
          </ac:spMkLst>
        </pc:spChg>
        <pc:spChg chg="add mod">
          <ac:chgData name="Patrick Page" userId="xgSfRDeo5Md+ZZjesKhXAIU4NAYYMce48dcA4+M1ew0=" providerId="None" clId="Web-{0612E169-7C2E-4012-86C5-81E719864BA4}" dt="2022-04-18T19:47:10.004" v="38" actId="1076"/>
          <ac:spMkLst>
            <pc:docMk/>
            <pc:sldMk cId="92813553" sldId="256"/>
            <ac:spMk id="6" creationId="{6940D07E-70AA-A86C-F7A9-37E2D3D7FED0}"/>
          </ac:spMkLst>
        </pc:spChg>
        <pc:spChg chg="add mod">
          <ac:chgData name="Patrick Page" userId="xgSfRDeo5Md+ZZjesKhXAIU4NAYYMce48dcA4+M1ew0=" providerId="None" clId="Web-{0612E169-7C2E-4012-86C5-81E719864BA4}" dt="2022-04-18T19:47:55.068" v="46" actId="14100"/>
          <ac:spMkLst>
            <pc:docMk/>
            <pc:sldMk cId="92813553" sldId="256"/>
            <ac:spMk id="8" creationId="{D7D4EB13-A222-76E1-DC9E-14335165744B}"/>
          </ac:spMkLst>
        </pc:spChg>
        <pc:spChg chg="add mod">
          <ac:chgData name="Patrick Page" userId="xgSfRDeo5Md+ZZjesKhXAIU4NAYYMce48dcA4+M1ew0=" providerId="None" clId="Web-{0612E169-7C2E-4012-86C5-81E719864BA4}" dt="2022-04-18T19:54:12.298" v="130" actId="14100"/>
          <ac:spMkLst>
            <pc:docMk/>
            <pc:sldMk cId="92813553" sldId="256"/>
            <ac:spMk id="9" creationId="{4BF5B195-09E0-2173-6FF7-C5C2DB460DE1}"/>
          </ac:spMkLst>
        </pc:spChg>
        <pc:spChg chg="add mod">
          <ac:chgData name="Patrick Page" userId="xgSfRDeo5Md+ZZjesKhXAIU4NAYYMce48dcA4+M1ew0=" providerId="None" clId="Web-{0612E169-7C2E-4012-86C5-81E719864BA4}" dt="2022-04-18T19:54:20.486" v="132" actId="14100"/>
          <ac:spMkLst>
            <pc:docMk/>
            <pc:sldMk cId="92813553" sldId="256"/>
            <ac:spMk id="10" creationId="{5DA3D7AF-5E13-45FC-6DCE-F351562FA683}"/>
          </ac:spMkLst>
        </pc:spChg>
        <pc:spChg chg="add mod">
          <ac:chgData name="Patrick Page" userId="xgSfRDeo5Md+ZZjesKhXAIU4NAYYMce48dcA4+M1ew0=" providerId="None" clId="Web-{0612E169-7C2E-4012-86C5-81E719864BA4}" dt="2022-04-18T19:54:29.345" v="134" actId="14100"/>
          <ac:spMkLst>
            <pc:docMk/>
            <pc:sldMk cId="92813553" sldId="256"/>
            <ac:spMk id="11" creationId="{1C893180-7D52-ADD8-0D5A-FB4CF73DB5D1}"/>
          </ac:spMkLst>
        </pc:spChg>
        <pc:spChg chg="add mod">
          <ac:chgData name="Patrick Page" userId="xgSfRDeo5Md+ZZjesKhXAIU4NAYYMce48dcA4+M1ew0=" providerId="None" clId="Web-{0612E169-7C2E-4012-86C5-81E719864BA4}" dt="2022-04-18T19:54:35.955" v="136" actId="14100"/>
          <ac:spMkLst>
            <pc:docMk/>
            <pc:sldMk cId="92813553" sldId="256"/>
            <ac:spMk id="12" creationId="{BC71EF70-8FA7-6FEC-8864-00B8A51A3C6A}"/>
          </ac:spMkLst>
        </pc:spChg>
        <pc:spChg chg="add mod">
          <ac:chgData name="Patrick Page" userId="xgSfRDeo5Md+ZZjesKhXAIU4NAYYMce48dcA4+M1ew0=" providerId="None" clId="Web-{0612E169-7C2E-4012-86C5-81E719864BA4}" dt="2022-04-18T19:54:42.392" v="138" actId="14100"/>
          <ac:spMkLst>
            <pc:docMk/>
            <pc:sldMk cId="92813553" sldId="256"/>
            <ac:spMk id="13" creationId="{D43AFA85-871C-EC14-5DD8-7C63625D9C7F}"/>
          </ac:spMkLst>
        </pc:spChg>
        <pc:spChg chg="add mod">
          <ac:chgData name="Patrick Page" userId="xgSfRDeo5Md+ZZjesKhXAIU4NAYYMce48dcA4+M1ew0=" providerId="None" clId="Web-{0612E169-7C2E-4012-86C5-81E719864BA4}" dt="2022-04-18T19:54:55.455" v="142" actId="14100"/>
          <ac:spMkLst>
            <pc:docMk/>
            <pc:sldMk cId="92813553" sldId="256"/>
            <ac:spMk id="14" creationId="{97DF0496-24D2-5836-8724-085BF34CA455}"/>
          </ac:spMkLst>
        </pc:spChg>
        <pc:spChg chg="add mod">
          <ac:chgData name="Patrick Page" userId="xgSfRDeo5Md+ZZjesKhXAIU4NAYYMce48dcA4+M1ew0=" providerId="None" clId="Web-{0612E169-7C2E-4012-86C5-81E719864BA4}" dt="2022-04-18T19:54:51.471" v="141" actId="14100"/>
          <ac:spMkLst>
            <pc:docMk/>
            <pc:sldMk cId="92813553" sldId="256"/>
            <ac:spMk id="15" creationId="{97DF0496-24D2-5836-8724-085BF34CA455}"/>
          </ac:spMkLst>
        </pc:spChg>
        <pc:spChg chg="add mod">
          <ac:chgData name="Patrick Page" userId="xgSfRDeo5Md+ZZjesKhXAIU4NAYYMce48dcA4+M1ew0=" providerId="None" clId="Web-{0612E169-7C2E-4012-86C5-81E719864BA4}" dt="2022-04-18T19:54:07.876" v="129" actId="20577"/>
          <ac:spMkLst>
            <pc:docMk/>
            <pc:sldMk cId="92813553" sldId="256"/>
            <ac:spMk id="16" creationId="{767C9A31-34F3-D94D-9E52-2BFBD5A5DE66}"/>
          </ac:spMkLst>
        </pc:spChg>
      </pc:sldChg>
    </pc:docChg>
  </pc:docChgLst>
  <pc:docChgLst>
    <pc:chgData name="Alan Torres" userId="cUzx1kDToisVkEE+puJC9wuqhpr0WiMc0H23M6cnPnM=" providerId="None" clId="Web-{A7467955-48BA-4258-AF8D-9C9F9EEA7DA3}"/>
    <pc:docChg chg="modSld">
      <pc:chgData name="Alan Torres" userId="cUzx1kDToisVkEE+puJC9wuqhpr0WiMc0H23M6cnPnM=" providerId="None" clId="Web-{A7467955-48BA-4258-AF8D-9C9F9EEA7DA3}" dt="2022-04-18T22:20:20.434" v="213" actId="1076"/>
      <pc:docMkLst>
        <pc:docMk/>
      </pc:docMkLst>
      <pc:sldChg chg="addSp delSp modSp">
        <pc:chgData name="Alan Torres" userId="cUzx1kDToisVkEE+puJC9wuqhpr0WiMc0H23M6cnPnM=" providerId="None" clId="Web-{A7467955-48BA-4258-AF8D-9C9F9EEA7DA3}" dt="2022-04-18T22:20:20.434" v="213" actId="1076"/>
        <pc:sldMkLst>
          <pc:docMk/>
          <pc:sldMk cId="92813553" sldId="256"/>
        </pc:sldMkLst>
        <pc:spChg chg="mod">
          <ac:chgData name="Alan Torres" userId="cUzx1kDToisVkEE+puJC9wuqhpr0WiMc0H23M6cnPnM=" providerId="None" clId="Web-{A7467955-48BA-4258-AF8D-9C9F9EEA7DA3}" dt="2022-04-18T22:15:44.362" v="148" actId="20577"/>
          <ac:spMkLst>
            <pc:docMk/>
            <pc:sldMk cId="92813553" sldId="256"/>
            <ac:spMk id="2" creationId="{94F8676A-6994-C67C-B904-0A9FBFCC97EA}"/>
          </ac:spMkLst>
        </pc:spChg>
        <pc:spChg chg="add del">
          <ac:chgData name="Alan Torres" userId="cUzx1kDToisVkEE+puJC9wuqhpr0WiMc0H23M6cnPnM=" providerId="None" clId="Web-{A7467955-48BA-4258-AF8D-9C9F9EEA7DA3}" dt="2022-04-18T21:51:23.660" v="65"/>
          <ac:spMkLst>
            <pc:docMk/>
            <pc:sldMk cId="92813553" sldId="256"/>
            <ac:spMk id="3" creationId="{D6417104-92AF-3B29-F238-E7665CF600E5}"/>
          </ac:spMkLst>
        </pc:spChg>
        <pc:spChg chg="mod">
          <ac:chgData name="Alan Torres" userId="cUzx1kDToisVkEE+puJC9wuqhpr0WiMc0H23M6cnPnM=" providerId="None" clId="Web-{A7467955-48BA-4258-AF8D-9C9F9EEA7DA3}" dt="2022-04-18T22:20:20.434" v="213" actId="1076"/>
          <ac:spMkLst>
            <pc:docMk/>
            <pc:sldMk cId="92813553" sldId="256"/>
            <ac:spMk id="6" creationId="{6940D07E-70AA-A86C-F7A9-37E2D3D7FED0}"/>
          </ac:spMkLst>
        </pc:spChg>
        <pc:spChg chg="add del">
          <ac:chgData name="Alan Torres" userId="cUzx1kDToisVkEE+puJC9wuqhpr0WiMc0H23M6cnPnM=" providerId="None" clId="Web-{A7467955-48BA-4258-AF8D-9C9F9EEA7DA3}" dt="2022-04-18T22:16:58.708" v="181"/>
          <ac:spMkLst>
            <pc:docMk/>
            <pc:sldMk cId="92813553" sldId="256"/>
            <ac:spMk id="7" creationId="{0FC1DE8D-5478-65A2-2E6D-8B025F478AE1}"/>
          </ac:spMkLst>
        </pc:spChg>
        <pc:spChg chg="mod">
          <ac:chgData name="Alan Torres" userId="cUzx1kDToisVkEE+puJC9wuqhpr0WiMc0H23M6cnPnM=" providerId="None" clId="Web-{A7467955-48BA-4258-AF8D-9C9F9EEA7DA3}" dt="2022-04-18T22:18:45.368" v="204" actId="1076"/>
          <ac:spMkLst>
            <pc:docMk/>
            <pc:sldMk cId="92813553" sldId="256"/>
            <ac:spMk id="8" creationId="{D7D4EB13-A222-76E1-DC9E-14335165744B}"/>
          </ac:spMkLst>
        </pc:spChg>
        <pc:spChg chg="mod">
          <ac:chgData name="Alan Torres" userId="cUzx1kDToisVkEE+puJC9wuqhpr0WiMc0H23M6cnPnM=" providerId="None" clId="Web-{A7467955-48BA-4258-AF8D-9C9F9EEA7DA3}" dt="2022-04-18T22:15:12.940" v="139" actId="20577"/>
          <ac:spMkLst>
            <pc:docMk/>
            <pc:sldMk cId="92813553" sldId="256"/>
            <ac:spMk id="9" creationId="{4BF5B195-09E0-2173-6FF7-C5C2DB460DE1}"/>
          </ac:spMkLst>
        </pc:spChg>
        <pc:spChg chg="mod">
          <ac:chgData name="Alan Torres" userId="cUzx1kDToisVkEE+puJC9wuqhpr0WiMc0H23M6cnPnM=" providerId="None" clId="Web-{A7467955-48BA-4258-AF8D-9C9F9EEA7DA3}" dt="2022-04-18T22:15:39.456" v="146" actId="20577"/>
          <ac:spMkLst>
            <pc:docMk/>
            <pc:sldMk cId="92813553" sldId="256"/>
            <ac:spMk id="10" creationId="{5DA3D7AF-5E13-45FC-6DCE-F351562FA683}"/>
          </ac:spMkLst>
        </pc:spChg>
        <pc:spChg chg="mod">
          <ac:chgData name="Alan Torres" userId="cUzx1kDToisVkEE+puJC9wuqhpr0WiMc0H23M6cnPnM=" providerId="None" clId="Web-{A7467955-48BA-4258-AF8D-9C9F9EEA7DA3}" dt="2022-04-18T22:15:23.893" v="142" actId="20577"/>
          <ac:spMkLst>
            <pc:docMk/>
            <pc:sldMk cId="92813553" sldId="256"/>
            <ac:spMk id="11" creationId="{1C893180-7D52-ADD8-0D5A-FB4CF73DB5D1}"/>
          </ac:spMkLst>
        </pc:spChg>
        <pc:spChg chg="mod">
          <ac:chgData name="Alan Torres" userId="cUzx1kDToisVkEE+puJC9wuqhpr0WiMc0H23M6cnPnM=" providerId="None" clId="Web-{A7467955-48BA-4258-AF8D-9C9F9EEA7DA3}" dt="2022-04-18T22:18:13.836" v="195" actId="20577"/>
          <ac:spMkLst>
            <pc:docMk/>
            <pc:sldMk cId="92813553" sldId="256"/>
            <ac:spMk id="12" creationId="{BC71EF70-8FA7-6FEC-8864-00B8A51A3C6A}"/>
          </ac:spMkLst>
        </pc:spChg>
        <pc:spChg chg="mod">
          <ac:chgData name="Alan Torres" userId="cUzx1kDToisVkEE+puJC9wuqhpr0WiMc0H23M6cnPnM=" providerId="None" clId="Web-{A7467955-48BA-4258-AF8D-9C9F9EEA7DA3}" dt="2022-04-18T22:18:41.368" v="203" actId="20577"/>
          <ac:spMkLst>
            <pc:docMk/>
            <pc:sldMk cId="92813553" sldId="256"/>
            <ac:spMk id="13" creationId="{D43AFA85-871C-EC14-5DD8-7C63625D9C7F}"/>
          </ac:spMkLst>
        </pc:spChg>
        <pc:spChg chg="mod">
          <ac:chgData name="Alan Torres" userId="cUzx1kDToisVkEE+puJC9wuqhpr0WiMc0H23M6cnPnM=" providerId="None" clId="Web-{A7467955-48BA-4258-AF8D-9C9F9EEA7DA3}" dt="2022-04-18T22:15:16.862" v="140" actId="20577"/>
          <ac:spMkLst>
            <pc:docMk/>
            <pc:sldMk cId="92813553" sldId="256"/>
            <ac:spMk id="14" creationId="{97DF0496-24D2-5836-8724-085BF34CA455}"/>
          </ac:spMkLst>
        </pc:spChg>
        <pc:spChg chg="mod">
          <ac:chgData name="Alan Torres" userId="cUzx1kDToisVkEE+puJC9wuqhpr0WiMc0H23M6cnPnM=" providerId="None" clId="Web-{A7467955-48BA-4258-AF8D-9C9F9EEA7DA3}" dt="2022-04-18T22:15:28.221" v="143" actId="20577"/>
          <ac:spMkLst>
            <pc:docMk/>
            <pc:sldMk cId="92813553" sldId="256"/>
            <ac:spMk id="15" creationId="{97DF0496-24D2-5836-8724-085BF34CA455}"/>
          </ac:spMkLst>
        </pc:spChg>
        <pc:spChg chg="mod">
          <ac:chgData name="Alan Torres" userId="cUzx1kDToisVkEE+puJC9wuqhpr0WiMc0H23M6cnPnM=" providerId="None" clId="Web-{A7467955-48BA-4258-AF8D-9C9F9EEA7DA3}" dt="2022-04-18T22:15:20.377" v="141" actId="20577"/>
          <ac:spMkLst>
            <pc:docMk/>
            <pc:sldMk cId="92813553" sldId="256"/>
            <ac:spMk id="16" creationId="{767C9A31-34F3-D94D-9E52-2BFBD5A5DE66}"/>
          </ac:spMkLst>
        </pc:spChg>
        <pc:spChg chg="mod">
          <ac:chgData name="Alan Torres" userId="cUzx1kDToisVkEE+puJC9wuqhpr0WiMc0H23M6cnPnM=" providerId="None" clId="Web-{A7467955-48BA-4258-AF8D-9C9F9EEA7DA3}" dt="2022-04-18T22:15:53.675" v="149" actId="1076"/>
          <ac:spMkLst>
            <pc:docMk/>
            <pc:sldMk cId="92813553" sldId="256"/>
            <ac:spMk id="17" creationId="{4C0BF0B7-0F74-2409-D1F8-924DAA0E21E1}"/>
          </ac:spMkLst>
        </pc:spChg>
        <pc:spChg chg="mod">
          <ac:chgData name="Alan Torres" userId="cUzx1kDToisVkEE+puJC9wuqhpr0WiMc0H23M6cnPnM=" providerId="None" clId="Web-{A7467955-48BA-4258-AF8D-9C9F9EEA7DA3}" dt="2022-04-18T22:16:49.052" v="180" actId="20577"/>
          <ac:spMkLst>
            <pc:docMk/>
            <pc:sldMk cId="92813553" sldId="256"/>
            <ac:spMk id="19" creationId="{136513F7-61B4-E92F-A213-6D8C8BFDE237}"/>
          </ac:spMkLst>
        </pc:spChg>
        <pc:spChg chg="mod">
          <ac:chgData name="Alan Torres" userId="cUzx1kDToisVkEE+puJC9wuqhpr0WiMc0H23M6cnPnM=" providerId="None" clId="Web-{A7467955-48BA-4258-AF8D-9C9F9EEA7DA3}" dt="2022-04-18T22:15:34.940" v="145" actId="20577"/>
          <ac:spMkLst>
            <pc:docMk/>
            <pc:sldMk cId="92813553" sldId="256"/>
            <ac:spMk id="20" creationId="{04BE66D9-3A61-B8BF-7AD2-81E2CACB677A}"/>
          </ac:spMkLst>
        </pc:spChg>
        <pc:spChg chg="mod">
          <ac:chgData name="Alan Torres" userId="cUzx1kDToisVkEE+puJC9wuqhpr0WiMc0H23M6cnPnM=" providerId="None" clId="Web-{A7467955-48BA-4258-AF8D-9C9F9EEA7DA3}" dt="2022-04-18T22:17:17.725" v="186" actId="20577"/>
          <ac:spMkLst>
            <pc:docMk/>
            <pc:sldMk cId="92813553" sldId="256"/>
            <ac:spMk id="21" creationId="{E52A7102-F239-9036-40C9-B89219F5DCCB}"/>
          </ac:spMkLst>
        </pc:spChg>
        <pc:spChg chg="add mod">
          <ac:chgData name="Alan Torres" userId="cUzx1kDToisVkEE+puJC9wuqhpr0WiMc0H23M6cnPnM=" providerId="None" clId="Web-{A7467955-48BA-4258-AF8D-9C9F9EEA7DA3}" dt="2022-04-18T22:17:43.104" v="192" actId="20577"/>
          <ac:spMkLst>
            <pc:docMk/>
            <pc:sldMk cId="92813553" sldId="256"/>
            <ac:spMk id="22" creationId="{C2CFB0B9-8102-0F4A-F2D4-FEB5328B4CC9}"/>
          </ac:spMkLst>
        </pc:spChg>
        <pc:picChg chg="add del mod">
          <ac:chgData name="Alan Torres" userId="cUzx1kDToisVkEE+puJC9wuqhpr0WiMc0H23M6cnPnM=" providerId="None" clId="Web-{A7467955-48BA-4258-AF8D-9C9F9EEA7DA3}" dt="2022-04-18T21:56:52.811" v="90"/>
          <ac:picMkLst>
            <pc:docMk/>
            <pc:sldMk cId="92813553" sldId="256"/>
            <ac:picMk id="4" creationId="{7223C637-FA7D-2E09-C864-633E28BBA3F8}"/>
          </ac:picMkLst>
        </pc:picChg>
        <pc:picChg chg="add mod">
          <ac:chgData name="Alan Torres" userId="cUzx1kDToisVkEE+puJC9wuqhpr0WiMc0H23M6cnPnM=" providerId="None" clId="Web-{A7467955-48BA-4258-AF8D-9C9F9EEA7DA3}" dt="2022-04-18T22:18:55.775" v="206" actId="14100"/>
          <ac:picMkLst>
            <pc:docMk/>
            <pc:sldMk cId="92813553" sldId="256"/>
            <ac:picMk id="5" creationId="{0018413B-C606-FE1D-82C2-1455F43DA7B2}"/>
          </ac:picMkLst>
        </pc:picChg>
      </pc:sldChg>
    </pc:docChg>
  </pc:docChgLst>
  <pc:docChgLst>
    <pc:chgData name="Patrick Karangwa" clId="Web-{6C492D9E-B844-4317-A354-EA72B24D7070}"/>
    <pc:docChg chg="modSld">
      <pc:chgData name="Patrick Karangwa" userId="" providerId="" clId="Web-{6C492D9E-B844-4317-A354-EA72B24D7070}" dt="2022-04-19T21:41:07.479" v="100" actId="20577"/>
      <pc:docMkLst>
        <pc:docMk/>
      </pc:docMkLst>
      <pc:sldChg chg="addSp modSp">
        <pc:chgData name="Patrick Karangwa" userId="" providerId="" clId="Web-{6C492D9E-B844-4317-A354-EA72B24D7070}" dt="2022-04-19T21:41:07.479" v="100" actId="20577"/>
        <pc:sldMkLst>
          <pc:docMk/>
          <pc:sldMk cId="92813553" sldId="256"/>
        </pc:sldMkLst>
        <pc:spChg chg="add mod">
          <ac:chgData name="Patrick Karangwa" userId="" providerId="" clId="Web-{6C492D9E-B844-4317-A354-EA72B24D7070}" dt="2022-04-19T21:39:59.884" v="87" actId="20577"/>
          <ac:spMkLst>
            <pc:docMk/>
            <pc:sldMk cId="92813553" sldId="256"/>
            <ac:spMk id="7" creationId="{D3845F4F-3762-49B9-CDC1-62A8FD9D258E}"/>
          </ac:spMkLst>
        </pc:spChg>
        <pc:spChg chg="mod">
          <ac:chgData name="Patrick Karangwa" userId="" providerId="" clId="Web-{6C492D9E-B844-4317-A354-EA72B24D7070}" dt="2022-04-19T21:41:07.479" v="100" actId="20577"/>
          <ac:spMkLst>
            <pc:docMk/>
            <pc:sldMk cId="92813553" sldId="256"/>
            <ac:spMk id="26" creationId="{1A00B3B5-B948-DE25-481A-C4F2FF4FD8B1}"/>
          </ac:spMkLst>
        </pc:spChg>
        <pc:picChg chg="mod">
          <ac:chgData name="Patrick Karangwa" userId="" providerId="" clId="Web-{6C492D9E-B844-4317-A354-EA72B24D7070}" dt="2022-04-19T21:35:43.313" v="63" actId="1076"/>
          <ac:picMkLst>
            <pc:docMk/>
            <pc:sldMk cId="92813553" sldId="256"/>
            <ac:picMk id="5" creationId="{3FC1EE85-FCEA-C1DA-C980-0CD1F385253F}"/>
          </ac:picMkLst>
        </pc:picChg>
        <pc:picChg chg="mod">
          <ac:chgData name="Patrick Karangwa" userId="" providerId="" clId="Web-{6C492D9E-B844-4317-A354-EA72B24D7070}" dt="2022-04-19T21:36:36.049" v="71" actId="1076"/>
          <ac:picMkLst>
            <pc:docMk/>
            <pc:sldMk cId="92813553" sldId="256"/>
            <ac:picMk id="18" creationId="{D79C70F2-8F31-16FD-4297-A315ADD47D05}"/>
          </ac:picMkLst>
        </pc:picChg>
        <pc:picChg chg="mod">
          <ac:chgData name="Patrick Karangwa" userId="" providerId="" clId="Web-{6C492D9E-B844-4317-A354-EA72B24D7070}" dt="2022-04-19T21:36:29.877" v="69" actId="1076"/>
          <ac:picMkLst>
            <pc:docMk/>
            <pc:sldMk cId="92813553" sldId="256"/>
            <ac:picMk id="23" creationId="{6C589AE7-D8DA-BC08-6B08-3F21A5A43327}"/>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D8722FB-FA91-4C56-BF7B-08F548304E33}"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FE81-9620-46F9-A978-5879F600451B}" type="slidenum">
              <a:rPr lang="en-US" smtClean="0"/>
              <a:t>‹#›</a:t>
            </a:fld>
            <a:endParaRPr lang="en-US"/>
          </a:p>
        </p:txBody>
      </p:sp>
    </p:spTree>
    <p:extLst>
      <p:ext uri="{BB962C8B-B14F-4D97-AF65-F5344CB8AC3E}">
        <p14:creationId xmlns:p14="http://schemas.microsoft.com/office/powerpoint/2010/main" val="2045426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8722FB-FA91-4C56-BF7B-08F548304E33}"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FE81-9620-46F9-A978-5879F600451B}" type="slidenum">
              <a:rPr lang="en-US" smtClean="0"/>
              <a:t>‹#›</a:t>
            </a:fld>
            <a:endParaRPr lang="en-US"/>
          </a:p>
        </p:txBody>
      </p:sp>
    </p:spTree>
    <p:extLst>
      <p:ext uri="{BB962C8B-B14F-4D97-AF65-F5344CB8AC3E}">
        <p14:creationId xmlns:p14="http://schemas.microsoft.com/office/powerpoint/2010/main" val="604519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8722FB-FA91-4C56-BF7B-08F548304E33}"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FE81-9620-46F9-A978-5879F600451B}" type="slidenum">
              <a:rPr lang="en-US" smtClean="0"/>
              <a:t>‹#›</a:t>
            </a:fld>
            <a:endParaRPr lang="en-US"/>
          </a:p>
        </p:txBody>
      </p:sp>
    </p:spTree>
    <p:extLst>
      <p:ext uri="{BB962C8B-B14F-4D97-AF65-F5344CB8AC3E}">
        <p14:creationId xmlns:p14="http://schemas.microsoft.com/office/powerpoint/2010/main" val="3910063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8722FB-FA91-4C56-BF7B-08F548304E33}"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FE81-9620-46F9-A978-5879F600451B}" type="slidenum">
              <a:rPr lang="en-US" smtClean="0"/>
              <a:t>‹#›</a:t>
            </a:fld>
            <a:endParaRPr lang="en-US"/>
          </a:p>
        </p:txBody>
      </p:sp>
    </p:spTree>
    <p:extLst>
      <p:ext uri="{BB962C8B-B14F-4D97-AF65-F5344CB8AC3E}">
        <p14:creationId xmlns:p14="http://schemas.microsoft.com/office/powerpoint/2010/main" val="1360132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8722FB-FA91-4C56-BF7B-08F548304E33}"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FE81-9620-46F9-A978-5879F600451B}" type="slidenum">
              <a:rPr lang="en-US" smtClean="0"/>
              <a:t>‹#›</a:t>
            </a:fld>
            <a:endParaRPr lang="en-US"/>
          </a:p>
        </p:txBody>
      </p:sp>
    </p:spTree>
    <p:extLst>
      <p:ext uri="{BB962C8B-B14F-4D97-AF65-F5344CB8AC3E}">
        <p14:creationId xmlns:p14="http://schemas.microsoft.com/office/powerpoint/2010/main" val="2328670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D8722FB-FA91-4C56-BF7B-08F548304E33}" type="datetimeFigureOut">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7FE81-9620-46F9-A978-5879F600451B}" type="slidenum">
              <a:rPr lang="en-US" smtClean="0"/>
              <a:t>‹#›</a:t>
            </a:fld>
            <a:endParaRPr lang="en-US"/>
          </a:p>
        </p:txBody>
      </p:sp>
    </p:spTree>
    <p:extLst>
      <p:ext uri="{BB962C8B-B14F-4D97-AF65-F5344CB8AC3E}">
        <p14:creationId xmlns:p14="http://schemas.microsoft.com/office/powerpoint/2010/main" val="1832398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D8722FB-FA91-4C56-BF7B-08F548304E33}" type="datetimeFigureOut">
              <a:rPr lang="en-US" smtClean="0"/>
              <a:t>4/19/2022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B7FE81-9620-46F9-A978-5879F600451B}" type="slidenum">
              <a:rPr lang="en-US" smtClean="0"/>
              <a:t>‹#›</a:t>
            </a:fld>
            <a:endParaRPr lang="en-US"/>
          </a:p>
        </p:txBody>
      </p:sp>
    </p:spTree>
    <p:extLst>
      <p:ext uri="{BB962C8B-B14F-4D97-AF65-F5344CB8AC3E}">
        <p14:creationId xmlns:p14="http://schemas.microsoft.com/office/powerpoint/2010/main" val="1627340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D8722FB-FA91-4C56-BF7B-08F548304E33}" type="datetimeFigureOut">
              <a:rPr lang="en-US" smtClean="0"/>
              <a:t>4/19/2022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B7FE81-9620-46F9-A978-5879F600451B}" type="slidenum">
              <a:rPr lang="en-US" smtClean="0"/>
              <a:t>‹#›</a:t>
            </a:fld>
            <a:endParaRPr lang="en-US"/>
          </a:p>
        </p:txBody>
      </p:sp>
    </p:spTree>
    <p:extLst>
      <p:ext uri="{BB962C8B-B14F-4D97-AF65-F5344CB8AC3E}">
        <p14:creationId xmlns:p14="http://schemas.microsoft.com/office/powerpoint/2010/main" val="2322990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8722FB-FA91-4C56-BF7B-08F548304E33}" type="datetimeFigureOut">
              <a:rPr lang="en-US" smtClean="0"/>
              <a:t>4/19/2022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B7FE81-9620-46F9-A978-5879F600451B}" type="slidenum">
              <a:rPr lang="en-US" smtClean="0"/>
              <a:t>‹#›</a:t>
            </a:fld>
            <a:endParaRPr lang="en-US"/>
          </a:p>
        </p:txBody>
      </p:sp>
    </p:spTree>
    <p:extLst>
      <p:ext uri="{BB962C8B-B14F-4D97-AF65-F5344CB8AC3E}">
        <p14:creationId xmlns:p14="http://schemas.microsoft.com/office/powerpoint/2010/main" val="2122004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3D8722FB-FA91-4C56-BF7B-08F548304E33}" type="datetimeFigureOut">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7FE81-9620-46F9-A978-5879F600451B}" type="slidenum">
              <a:rPr lang="en-US" smtClean="0"/>
              <a:t>‹#›</a:t>
            </a:fld>
            <a:endParaRPr lang="en-US"/>
          </a:p>
        </p:txBody>
      </p:sp>
    </p:spTree>
    <p:extLst>
      <p:ext uri="{BB962C8B-B14F-4D97-AF65-F5344CB8AC3E}">
        <p14:creationId xmlns:p14="http://schemas.microsoft.com/office/powerpoint/2010/main" val="1465321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3D8722FB-FA91-4C56-BF7B-08F548304E33}" type="datetimeFigureOut">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7FE81-9620-46F9-A978-5879F600451B}" type="slidenum">
              <a:rPr lang="en-US" smtClean="0"/>
              <a:t>‹#›</a:t>
            </a:fld>
            <a:endParaRPr lang="en-US"/>
          </a:p>
        </p:txBody>
      </p:sp>
    </p:spTree>
    <p:extLst>
      <p:ext uri="{BB962C8B-B14F-4D97-AF65-F5344CB8AC3E}">
        <p14:creationId xmlns:p14="http://schemas.microsoft.com/office/powerpoint/2010/main" val="335220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3D8722FB-FA91-4C56-BF7B-08F548304E33}" type="datetimeFigureOut">
              <a:rPr lang="en-US" smtClean="0"/>
              <a:t>4/19/2022</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41B7FE81-9620-46F9-A978-5879F600451B}" type="slidenum">
              <a:rPr lang="en-US" smtClean="0"/>
              <a:t>‹#›</a:t>
            </a:fld>
            <a:endParaRPr lang="en-US"/>
          </a:p>
        </p:txBody>
      </p:sp>
    </p:spTree>
    <p:extLst>
      <p:ext uri="{BB962C8B-B14F-4D97-AF65-F5344CB8AC3E}">
        <p14:creationId xmlns:p14="http://schemas.microsoft.com/office/powerpoint/2010/main" val="73202810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src\Wang\classes\capstone2\spring2017\poster session\CSCE-si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513768" cy="329184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1">
            <a:extLst>
              <a:ext uri="{FF2B5EF4-FFF2-40B4-BE49-F238E27FC236}">
                <a16:creationId xmlns:a16="http://schemas.microsoft.com/office/drawing/2014/main" id="{6940D07E-70AA-A86C-F7A9-37E2D3D7FED0}"/>
              </a:ext>
            </a:extLst>
          </p:cNvPr>
          <p:cNvSpPr txBox="1"/>
          <p:nvPr/>
        </p:nvSpPr>
        <p:spPr>
          <a:xfrm>
            <a:off x="1899006" y="153395"/>
            <a:ext cx="40379624" cy="2308324"/>
          </a:xfrm>
          <a:prstGeom prst="rect">
            <a:avLst/>
          </a:prstGeom>
          <a:no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600" b="1" dirty="0">
                <a:solidFill>
                  <a:schemeClr val="accent1">
                    <a:lumMod val="50000"/>
                  </a:schemeClr>
                </a:solidFill>
                <a:latin typeface="Arial"/>
                <a:ea typeface="Tahoma"/>
                <a:cs typeface="Calibri"/>
              </a:rPr>
              <a:t>   MAGIC </a:t>
            </a:r>
            <a:r>
              <a:rPr lang="en-US" sz="6600" b="1" dirty="0">
                <a:solidFill>
                  <a:schemeClr val="accent1">
                    <a:lumMod val="50000"/>
                  </a:schemeClr>
                </a:solidFill>
                <a:latin typeface="Arial"/>
                <a:ea typeface="Tahoma"/>
                <a:cs typeface="Calibri"/>
              </a:rPr>
              <a:t>A Transportation Toolkit and Mobile Application for Older Adults</a:t>
            </a:r>
          </a:p>
          <a:p>
            <a:r>
              <a:rPr lang="en-US" sz="4800" dirty="0">
                <a:solidFill>
                  <a:schemeClr val="accent5">
                    <a:lumMod val="75000"/>
                  </a:schemeClr>
                </a:solidFill>
                <a:latin typeface="Arial"/>
                <a:cs typeface="Calibri"/>
              </a:rPr>
              <a:t>      Team 6: Emily Lea, Patrick Karangwa, Patrick Page, Alan Torres, Sailesh </a:t>
            </a:r>
            <a:r>
              <a:rPr lang="en-US" sz="4800" dirty="0" err="1">
                <a:solidFill>
                  <a:schemeClr val="accent5">
                    <a:lumMod val="75000"/>
                  </a:schemeClr>
                </a:solidFill>
                <a:latin typeface="Arial"/>
                <a:cs typeface="Calibri"/>
              </a:rPr>
              <a:t>Sirigineedi</a:t>
            </a:r>
            <a:endParaRPr lang="en-US" sz="4800" dirty="0">
              <a:solidFill>
                <a:schemeClr val="accent5">
                  <a:lumMod val="75000"/>
                </a:schemeClr>
              </a:solidFill>
              <a:latin typeface="Arial"/>
              <a:cs typeface="Calibri"/>
            </a:endParaRPr>
          </a:p>
        </p:txBody>
      </p:sp>
      <p:sp>
        <p:nvSpPr>
          <p:cNvPr id="9" name="Rectangle: Rounded Corners 8">
            <a:extLst>
              <a:ext uri="{FF2B5EF4-FFF2-40B4-BE49-F238E27FC236}">
                <a16:creationId xmlns:a16="http://schemas.microsoft.com/office/drawing/2014/main" id="{4BF5B195-09E0-2173-6FF7-C5C2DB460DE1}"/>
              </a:ext>
            </a:extLst>
          </p:cNvPr>
          <p:cNvSpPr/>
          <p:nvPr/>
        </p:nvSpPr>
        <p:spPr>
          <a:xfrm>
            <a:off x="2957254" y="2877956"/>
            <a:ext cx="10832530" cy="1089342"/>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6000" b="1" dirty="0">
                <a:solidFill>
                  <a:schemeClr val="bg1"/>
                </a:solidFill>
                <a:latin typeface="Arial"/>
                <a:ea typeface="+mn-lt"/>
                <a:cs typeface="+mn-lt"/>
              </a:rPr>
              <a:t>Introduction</a:t>
            </a:r>
            <a:endParaRPr lang="en-US" sz="6000">
              <a:solidFill>
                <a:schemeClr val="bg1"/>
              </a:solidFill>
              <a:latin typeface="Arial"/>
              <a:ea typeface="+mn-lt"/>
              <a:cs typeface="+mn-lt"/>
            </a:endParaRPr>
          </a:p>
        </p:txBody>
      </p:sp>
      <p:sp>
        <p:nvSpPr>
          <p:cNvPr id="10" name="TextBox 1">
            <a:extLst>
              <a:ext uri="{FF2B5EF4-FFF2-40B4-BE49-F238E27FC236}">
                <a16:creationId xmlns:a16="http://schemas.microsoft.com/office/drawing/2014/main" id="{5DA3D7AF-5E13-45FC-6DCE-F351562FA683}"/>
              </a:ext>
            </a:extLst>
          </p:cNvPr>
          <p:cNvSpPr txBox="1"/>
          <p:nvPr/>
        </p:nvSpPr>
        <p:spPr>
          <a:xfrm>
            <a:off x="2945954" y="4268110"/>
            <a:ext cx="10823168" cy="10556736"/>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4000" dirty="0">
                <a:latin typeface="Arial"/>
                <a:ea typeface="+mn-lt"/>
                <a:cs typeface="+mn-lt"/>
              </a:rPr>
              <a:t>In the US, the older adult population ages 65 and over is expected to sharply increase within the next decade. Older adults often face issues in securing transportation to locations such as grocery stores or medical appointments. They may be unable to drive themselves due to poor health or mobility issues, and they may be hesitant to use other transportation resources due to safety concerns or not knowing how to use those resources. The goal of MAGIC is to connect older adults with safe, reliable transportation resources in their region by allowing them to coordinate with a family member, friend, or volunteer community member; or by providing them with information about safe, alternative local transportation resources.</a:t>
            </a:r>
            <a:endParaRPr lang="en-US" sz="4000" dirty="0">
              <a:latin typeface="Arial"/>
              <a:cs typeface="Calibri"/>
            </a:endParaRPr>
          </a:p>
        </p:txBody>
      </p:sp>
      <p:sp>
        <p:nvSpPr>
          <p:cNvPr id="11" name="Rectangle: Rounded Corners 10">
            <a:extLst>
              <a:ext uri="{FF2B5EF4-FFF2-40B4-BE49-F238E27FC236}">
                <a16:creationId xmlns:a16="http://schemas.microsoft.com/office/drawing/2014/main" id="{1C893180-7D52-ADD8-0D5A-FB4CF73DB5D1}"/>
              </a:ext>
            </a:extLst>
          </p:cNvPr>
          <p:cNvSpPr/>
          <p:nvPr/>
        </p:nvSpPr>
        <p:spPr>
          <a:xfrm>
            <a:off x="2924805" y="15451154"/>
            <a:ext cx="10832529" cy="1089343"/>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6000" b="1" dirty="0">
                <a:solidFill>
                  <a:schemeClr val="bg1"/>
                </a:solidFill>
                <a:latin typeface="Arial"/>
                <a:cs typeface="Calibri"/>
              </a:rPr>
              <a:t>Architecture</a:t>
            </a:r>
          </a:p>
        </p:txBody>
      </p:sp>
      <p:sp>
        <p:nvSpPr>
          <p:cNvPr id="12" name="TextBox 1">
            <a:extLst>
              <a:ext uri="{FF2B5EF4-FFF2-40B4-BE49-F238E27FC236}">
                <a16:creationId xmlns:a16="http://schemas.microsoft.com/office/drawing/2014/main" id="{BC71EF70-8FA7-6FEC-8864-00B8A51A3C6A}"/>
              </a:ext>
            </a:extLst>
          </p:cNvPr>
          <p:cNvSpPr txBox="1"/>
          <p:nvPr/>
        </p:nvSpPr>
        <p:spPr>
          <a:xfrm>
            <a:off x="2957166" y="17070361"/>
            <a:ext cx="10832043" cy="14865608"/>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4000" dirty="0">
                <a:latin typeface="Arial"/>
                <a:cs typeface="Calibri"/>
              </a:rPr>
              <a:t>MAGIC is a mobile application capable of running on both Android and iOS operating systems. The application consists of three core components: a React Native application, a Python application, and a PostgreSQL database. </a:t>
            </a:r>
            <a:endParaRPr lang="en-US"/>
          </a:p>
          <a:p>
            <a:r>
              <a:rPr lang="en-US" sz="4000" dirty="0">
                <a:latin typeface="Arial"/>
                <a:cs typeface="Calibri"/>
              </a:rPr>
              <a:t>The React Native application utilizes the Expo framework and is the frontend portion of MAGIC. The modules used in this portion of the application make up the user interface, and the modules used allow for functionalities such as sending and receiving push notifications and uploading images.  </a:t>
            </a:r>
            <a:endParaRPr lang="en-US" dirty="0">
              <a:latin typeface="Calibri" panose="020F0502020204030204"/>
              <a:cs typeface="Calibri"/>
            </a:endParaRPr>
          </a:p>
          <a:p>
            <a:r>
              <a:rPr lang="en-US" sz="4000" dirty="0">
                <a:latin typeface="Arial"/>
                <a:cs typeface="Calibri"/>
              </a:rPr>
              <a:t>The Python application uses the Django framework and implements the backend portion of the application. This is the portion of the application that a user does not directly interact with, but instead receives information from. Both the Django application and the PostgreSQL database are hosted on Heroku.</a:t>
            </a:r>
          </a:p>
          <a:p>
            <a:r>
              <a:rPr lang="en-US" sz="4000" dirty="0">
                <a:latin typeface="Arial"/>
                <a:cs typeface="Calibri"/>
              </a:rPr>
              <a:t>Ultimately, the core components of MAGIC allow the user to interact with the sign up or log into the application under one of two roles: a passenger or a driver.</a:t>
            </a:r>
          </a:p>
        </p:txBody>
      </p:sp>
      <p:sp>
        <p:nvSpPr>
          <p:cNvPr id="14" name="Rectangle: Rounded Corners 13">
            <a:extLst>
              <a:ext uri="{FF2B5EF4-FFF2-40B4-BE49-F238E27FC236}">
                <a16:creationId xmlns:a16="http://schemas.microsoft.com/office/drawing/2014/main" id="{97DF0496-24D2-5836-8724-085BF34CA455}"/>
              </a:ext>
            </a:extLst>
          </p:cNvPr>
          <p:cNvSpPr/>
          <p:nvPr/>
        </p:nvSpPr>
        <p:spPr>
          <a:xfrm>
            <a:off x="14777954" y="2877957"/>
            <a:ext cx="12179191" cy="1089341"/>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6000" b="1" dirty="0">
                <a:solidFill>
                  <a:schemeClr val="bg1"/>
                </a:solidFill>
                <a:latin typeface="Arial"/>
                <a:ea typeface="+mn-lt"/>
                <a:cs typeface="+mn-lt"/>
              </a:rPr>
              <a:t>Passengers</a:t>
            </a:r>
            <a:endParaRPr lang="en-US" sz="6000">
              <a:solidFill>
                <a:schemeClr val="bg1"/>
              </a:solidFill>
              <a:latin typeface="Arial"/>
              <a:cs typeface="Calibri"/>
            </a:endParaRPr>
          </a:p>
        </p:txBody>
      </p:sp>
      <p:sp>
        <p:nvSpPr>
          <p:cNvPr id="15" name="Rectangle: Rounded Corners 14">
            <a:extLst>
              <a:ext uri="{FF2B5EF4-FFF2-40B4-BE49-F238E27FC236}">
                <a16:creationId xmlns:a16="http://schemas.microsoft.com/office/drawing/2014/main" id="{97DF0496-24D2-5836-8724-085BF34CA455}"/>
              </a:ext>
            </a:extLst>
          </p:cNvPr>
          <p:cNvSpPr/>
          <p:nvPr/>
        </p:nvSpPr>
        <p:spPr>
          <a:xfrm>
            <a:off x="14771196" y="19248723"/>
            <a:ext cx="12179193" cy="1089342"/>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6000" b="1" dirty="0">
                <a:solidFill>
                  <a:schemeClr val="bg1"/>
                </a:solidFill>
                <a:latin typeface="Arial"/>
                <a:ea typeface="+mn-lt"/>
                <a:cs typeface="+mn-lt"/>
              </a:rPr>
              <a:t>Drivers</a:t>
            </a:r>
            <a:endParaRPr lang="en-US" sz="6000">
              <a:solidFill>
                <a:schemeClr val="bg1"/>
              </a:solidFill>
              <a:latin typeface="Arial"/>
              <a:cs typeface="Arial"/>
            </a:endParaRPr>
          </a:p>
        </p:txBody>
      </p:sp>
      <p:sp>
        <p:nvSpPr>
          <p:cNvPr id="16" name="Rectangle: Rounded Corners 15">
            <a:extLst>
              <a:ext uri="{FF2B5EF4-FFF2-40B4-BE49-F238E27FC236}">
                <a16:creationId xmlns:a16="http://schemas.microsoft.com/office/drawing/2014/main" id="{767C9A31-34F3-D94D-9E52-2BFBD5A5DE66}"/>
              </a:ext>
            </a:extLst>
          </p:cNvPr>
          <p:cNvSpPr/>
          <p:nvPr/>
        </p:nvSpPr>
        <p:spPr>
          <a:xfrm>
            <a:off x="27895439" y="2877956"/>
            <a:ext cx="14373749" cy="1089341"/>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6000" b="1">
                <a:solidFill>
                  <a:schemeClr val="bg1"/>
                </a:solidFill>
                <a:latin typeface="Arial"/>
                <a:ea typeface="+mn-lt"/>
                <a:cs typeface="+mn-lt"/>
              </a:rPr>
              <a:t>Results</a:t>
            </a:r>
            <a:endParaRPr lang="en-US">
              <a:solidFill>
                <a:schemeClr val="bg1"/>
              </a:solidFill>
              <a:latin typeface="Arial"/>
              <a:cs typeface="Calibri"/>
            </a:endParaRPr>
          </a:p>
        </p:txBody>
      </p:sp>
      <p:sp>
        <p:nvSpPr>
          <p:cNvPr id="2" name="TextBox 1">
            <a:extLst>
              <a:ext uri="{FF2B5EF4-FFF2-40B4-BE49-F238E27FC236}">
                <a16:creationId xmlns:a16="http://schemas.microsoft.com/office/drawing/2014/main" id="{94F8676A-6994-C67C-B904-0A9FBFCC97EA}"/>
              </a:ext>
            </a:extLst>
          </p:cNvPr>
          <p:cNvSpPr txBox="1"/>
          <p:nvPr/>
        </p:nvSpPr>
        <p:spPr>
          <a:xfrm>
            <a:off x="27905826" y="4283403"/>
            <a:ext cx="14414267" cy="563231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dirty="0">
                <a:latin typeface="Arial"/>
                <a:cs typeface="Calibri"/>
              </a:rPr>
              <a:t>The MAGIC, or Mobility and Aging In Collaboration</a:t>
            </a:r>
            <a:r>
              <a:rPr lang="en-US" sz="4000">
                <a:latin typeface="Arial"/>
                <a:cs typeface="Calibri"/>
              </a:rPr>
              <a:t>,</a:t>
            </a:r>
            <a:r>
              <a:rPr lang="en-US" sz="4000" dirty="0">
                <a:latin typeface="Arial"/>
                <a:cs typeface="Calibri"/>
              </a:rPr>
              <a:t> mobile application developed by our team uses the most recent mobile programming technologies to assist the elderly who have trouble getting transportation to and from different destinations. Despite the many obstacles that our team had to overcome, we have created a product which could easily assist the elderly with getting connected with friend, family, and/or volunteer drivers in their area from whom they could get any transportation they may need.    </a:t>
            </a:r>
            <a:endParaRPr lang="en-US" sz="4000">
              <a:latin typeface="Arial"/>
              <a:cs typeface="Arial"/>
            </a:endParaRPr>
          </a:p>
        </p:txBody>
      </p:sp>
      <p:sp>
        <p:nvSpPr>
          <p:cNvPr id="17" name="Rectangle: Rounded Corners 16">
            <a:extLst>
              <a:ext uri="{FF2B5EF4-FFF2-40B4-BE49-F238E27FC236}">
                <a16:creationId xmlns:a16="http://schemas.microsoft.com/office/drawing/2014/main" id="{4C0BF0B7-0F74-2409-D1F8-924DAA0E21E1}"/>
              </a:ext>
            </a:extLst>
          </p:cNvPr>
          <p:cNvSpPr/>
          <p:nvPr/>
        </p:nvSpPr>
        <p:spPr>
          <a:xfrm>
            <a:off x="27888680" y="10227606"/>
            <a:ext cx="14373752" cy="1108858"/>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6000" b="1" dirty="0">
                <a:solidFill>
                  <a:schemeClr val="bg1"/>
                </a:solidFill>
                <a:latin typeface="Arial"/>
                <a:ea typeface="+mn-lt"/>
                <a:cs typeface="+mn-lt"/>
              </a:rPr>
              <a:t>Future Work</a:t>
            </a:r>
            <a:endParaRPr lang="en-US">
              <a:solidFill>
                <a:schemeClr val="bg1"/>
              </a:solidFill>
              <a:latin typeface="Arial"/>
              <a:cs typeface="Calibri"/>
            </a:endParaRPr>
          </a:p>
        </p:txBody>
      </p:sp>
      <p:sp>
        <p:nvSpPr>
          <p:cNvPr id="19" name="TextBox 18">
            <a:extLst>
              <a:ext uri="{FF2B5EF4-FFF2-40B4-BE49-F238E27FC236}">
                <a16:creationId xmlns:a16="http://schemas.microsoft.com/office/drawing/2014/main" id="{136513F7-61B4-E92F-A213-6D8C8BFDE237}"/>
              </a:ext>
            </a:extLst>
          </p:cNvPr>
          <p:cNvSpPr txBox="1"/>
          <p:nvPr/>
        </p:nvSpPr>
        <p:spPr>
          <a:xfrm>
            <a:off x="27866068" y="11361509"/>
            <a:ext cx="14364392" cy="1013489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685800" indent="-685800">
              <a:lnSpc>
                <a:spcPct val="150000"/>
              </a:lnSpc>
              <a:buFont typeface="Arial,Sans-Serif"/>
              <a:buChar char="•"/>
            </a:pPr>
            <a:r>
              <a:rPr lang="en-US" sz="4000" dirty="0">
                <a:latin typeface="Arial"/>
                <a:cs typeface="Arial"/>
              </a:rPr>
              <a:t>Background Checks/Driving History for drivers</a:t>
            </a:r>
            <a:r>
              <a:rPr lang="en-US" sz="4000">
                <a:latin typeface="Arial"/>
                <a:cs typeface="Arial"/>
              </a:rPr>
              <a:t>.</a:t>
            </a:r>
            <a:endParaRPr lang="en-US" sz="4000" dirty="0">
              <a:latin typeface="Arial"/>
              <a:ea typeface="+mn-lt"/>
              <a:cs typeface="+mn-lt"/>
            </a:endParaRPr>
          </a:p>
          <a:p>
            <a:pPr marL="685800" indent="-685800">
              <a:lnSpc>
                <a:spcPct val="150000"/>
              </a:lnSpc>
              <a:buFont typeface="Arial"/>
              <a:buChar char="•"/>
            </a:pPr>
            <a:r>
              <a:rPr lang="en-US" sz="4000" dirty="0">
                <a:latin typeface="Arial"/>
                <a:cs typeface="Calibri"/>
              </a:rPr>
              <a:t>Web component to the application</a:t>
            </a:r>
            <a:r>
              <a:rPr lang="en-US" sz="4000">
                <a:latin typeface="Arial"/>
                <a:cs typeface="Calibri"/>
              </a:rPr>
              <a:t>.</a:t>
            </a:r>
            <a:endParaRPr lang="en-US" sz="4000" dirty="0">
              <a:latin typeface="Arial"/>
              <a:cs typeface="Calibri"/>
            </a:endParaRPr>
          </a:p>
          <a:p>
            <a:pPr marL="685800" indent="-685800">
              <a:lnSpc>
                <a:spcPct val="150000"/>
              </a:lnSpc>
              <a:buFont typeface="Arial"/>
              <a:buChar char="•"/>
            </a:pPr>
            <a:r>
              <a:rPr lang="en-US" sz="4000" dirty="0">
                <a:latin typeface="Arial"/>
                <a:cs typeface="Calibri"/>
              </a:rPr>
              <a:t>Alternate login methods for ease of use</a:t>
            </a:r>
            <a:r>
              <a:rPr lang="en-US" sz="4000">
                <a:latin typeface="Arial"/>
                <a:cs typeface="Calibri"/>
              </a:rPr>
              <a:t>.</a:t>
            </a:r>
            <a:endParaRPr lang="en-US" sz="4000" dirty="0">
              <a:latin typeface="Arial"/>
              <a:cs typeface="Calibri"/>
            </a:endParaRPr>
          </a:p>
          <a:p>
            <a:pPr marL="685800" indent="-685800">
              <a:lnSpc>
                <a:spcPct val="150000"/>
              </a:lnSpc>
              <a:buFont typeface="Arial"/>
              <a:buChar char="•"/>
            </a:pPr>
            <a:r>
              <a:rPr lang="en-US" sz="4000" dirty="0">
                <a:latin typeface="Arial"/>
                <a:cs typeface="Calibri"/>
              </a:rPr>
              <a:t>In-app Navigation</a:t>
            </a:r>
            <a:r>
              <a:rPr lang="en-US" sz="4000">
                <a:latin typeface="Arial"/>
                <a:cs typeface="Calibri"/>
              </a:rPr>
              <a:t>.</a:t>
            </a:r>
            <a:endParaRPr lang="en-US" sz="4000" dirty="0">
              <a:latin typeface="Arial"/>
              <a:cs typeface="Calibri"/>
            </a:endParaRPr>
          </a:p>
          <a:p>
            <a:pPr marL="685800" indent="-685800">
              <a:lnSpc>
                <a:spcPct val="150000"/>
              </a:lnSpc>
              <a:buFont typeface="Arial"/>
              <a:buChar char="•"/>
            </a:pPr>
            <a:r>
              <a:rPr lang="en-US" sz="4000" dirty="0">
                <a:latin typeface="Arial"/>
                <a:cs typeface="Calibri"/>
              </a:rPr>
              <a:t>Translation to languages other than English</a:t>
            </a:r>
            <a:r>
              <a:rPr lang="en-US" sz="4000">
                <a:latin typeface="Arial"/>
                <a:cs typeface="Calibri"/>
              </a:rPr>
              <a:t>.</a:t>
            </a:r>
            <a:endParaRPr lang="en-US" sz="4000" dirty="0">
              <a:latin typeface="Arial"/>
              <a:cs typeface="Calibri"/>
            </a:endParaRPr>
          </a:p>
          <a:p>
            <a:pPr marL="685800" indent="-685800">
              <a:lnSpc>
                <a:spcPct val="150000"/>
              </a:lnSpc>
              <a:buFont typeface="Arial"/>
              <a:buChar char="•"/>
            </a:pPr>
            <a:r>
              <a:rPr lang="en-US" sz="4000" dirty="0">
                <a:latin typeface="Arial"/>
                <a:cs typeface="Calibri"/>
              </a:rPr>
              <a:t>Ability to contact emergency services in-app.</a:t>
            </a:r>
          </a:p>
          <a:p>
            <a:pPr marL="685800" indent="-685800">
              <a:lnSpc>
                <a:spcPct val="150000"/>
              </a:lnSpc>
              <a:buFont typeface="Arial"/>
              <a:buChar char="•"/>
            </a:pPr>
            <a:r>
              <a:rPr lang="en-US" sz="4000" dirty="0">
                <a:latin typeface="Arial"/>
                <a:cs typeface="Calibri"/>
              </a:rPr>
              <a:t>Ability to adjust the text size to enable the visually impaired to read text more easily</a:t>
            </a:r>
            <a:r>
              <a:rPr lang="en-US" sz="4000">
                <a:latin typeface="Arial"/>
                <a:cs typeface="Calibri"/>
              </a:rPr>
              <a:t>.</a:t>
            </a:r>
            <a:endParaRPr lang="en-US" sz="4000" dirty="0">
              <a:latin typeface="Arial"/>
              <a:cs typeface="Calibri"/>
            </a:endParaRPr>
          </a:p>
          <a:p>
            <a:pPr marL="685800" indent="-685800">
              <a:lnSpc>
                <a:spcPct val="150000"/>
              </a:lnSpc>
              <a:buFont typeface="Arial"/>
              <a:buChar char="•"/>
            </a:pPr>
            <a:r>
              <a:rPr lang="en-US" sz="4000" dirty="0">
                <a:latin typeface="Arial"/>
                <a:cs typeface="Calibri"/>
              </a:rPr>
              <a:t>Ability to switch application to Dark-Mode which is easier on the eyes for some people.</a:t>
            </a:r>
          </a:p>
          <a:p>
            <a:pPr marL="685800" indent="-685800">
              <a:lnSpc>
                <a:spcPct val="150000"/>
              </a:lnSpc>
              <a:buFont typeface="Arial"/>
              <a:buChar char="•"/>
            </a:pPr>
            <a:r>
              <a:rPr lang="en-US" sz="4000" dirty="0">
                <a:latin typeface="Arial"/>
                <a:cs typeface="Calibri"/>
              </a:rPr>
              <a:t>A rating system for passengers to rate their transportation.</a:t>
            </a:r>
          </a:p>
        </p:txBody>
      </p:sp>
      <p:sp>
        <p:nvSpPr>
          <p:cNvPr id="20" name="Rectangle: Rounded Corners 19">
            <a:extLst>
              <a:ext uri="{FF2B5EF4-FFF2-40B4-BE49-F238E27FC236}">
                <a16:creationId xmlns:a16="http://schemas.microsoft.com/office/drawing/2014/main" id="{04BE66D9-3A61-B8BF-7AD2-81E2CACB677A}"/>
              </a:ext>
            </a:extLst>
          </p:cNvPr>
          <p:cNvSpPr/>
          <p:nvPr/>
        </p:nvSpPr>
        <p:spPr>
          <a:xfrm>
            <a:off x="27848923" y="21902290"/>
            <a:ext cx="14373752" cy="1129098"/>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6000" b="1" dirty="0">
                <a:solidFill>
                  <a:schemeClr val="bg1"/>
                </a:solidFill>
                <a:latin typeface="Arial"/>
                <a:ea typeface="+mn-lt"/>
                <a:cs typeface="+mn-lt"/>
              </a:rPr>
              <a:t>Sponsor/Advisor</a:t>
            </a:r>
            <a:endParaRPr lang="en-US">
              <a:solidFill>
                <a:schemeClr val="bg1"/>
              </a:solidFill>
              <a:latin typeface="Arial"/>
              <a:cs typeface="Calibri"/>
            </a:endParaRPr>
          </a:p>
        </p:txBody>
      </p:sp>
      <p:sp>
        <p:nvSpPr>
          <p:cNvPr id="21" name="TextBox 20">
            <a:extLst>
              <a:ext uri="{FF2B5EF4-FFF2-40B4-BE49-F238E27FC236}">
                <a16:creationId xmlns:a16="http://schemas.microsoft.com/office/drawing/2014/main" id="{E52A7102-F239-9036-40C9-B89219F5DCCB}"/>
              </a:ext>
            </a:extLst>
          </p:cNvPr>
          <p:cNvSpPr txBox="1"/>
          <p:nvPr/>
        </p:nvSpPr>
        <p:spPr>
          <a:xfrm>
            <a:off x="27905825" y="23354243"/>
            <a:ext cx="14364392" cy="93256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latin typeface="Arial"/>
                <a:ea typeface="+mn-lt"/>
                <a:cs typeface="+mn-lt"/>
              </a:rPr>
              <a:t>Dr. Suman Mitra -</a:t>
            </a:r>
            <a:r>
              <a:rPr lang="en-US" sz="4000" dirty="0">
                <a:latin typeface="Arial"/>
                <a:ea typeface="+mn-lt"/>
                <a:cs typeface="+mn-lt"/>
              </a:rPr>
              <a:t> Dr Suman Mitra, our project sponsor, is an Assistant Professor in the Department of Civil Engineering at the University of Arkansas. His research focuses are the travel behaviors of disadvantaged populations, travel demand modeling, and sustainable transportation, shared mobility services and autonomous vehicles, transportation and health, and land use-transportation interaction.</a:t>
            </a:r>
          </a:p>
          <a:p>
            <a:endParaRPr lang="en-US" sz="4000" dirty="0">
              <a:latin typeface="Arial"/>
              <a:cs typeface="Calibri"/>
            </a:endParaRPr>
          </a:p>
          <a:p>
            <a:r>
              <a:rPr lang="en-US" sz="4000" b="1" dirty="0">
                <a:latin typeface="Arial"/>
                <a:ea typeface="+mn-lt"/>
                <a:cs typeface="+mn-lt"/>
              </a:rPr>
              <a:t>Dr. Matthew Patitz </a:t>
            </a:r>
            <a:r>
              <a:rPr lang="en-US" sz="4000" dirty="0">
                <a:latin typeface="Arial"/>
                <a:ea typeface="+mn-lt"/>
                <a:cs typeface="+mn-lt"/>
              </a:rPr>
              <a:t>- Dr Matthew </a:t>
            </a:r>
            <a:r>
              <a:rPr lang="en-US" sz="4000" dirty="0" err="1">
                <a:latin typeface="Arial"/>
                <a:ea typeface="+mn-lt"/>
                <a:cs typeface="+mn-lt"/>
              </a:rPr>
              <a:t>Patitz</a:t>
            </a:r>
            <a:r>
              <a:rPr lang="en-US" sz="4000" dirty="0">
                <a:latin typeface="Arial"/>
                <a:ea typeface="+mn-lt"/>
                <a:cs typeface="+mn-lt"/>
              </a:rPr>
              <a:t>, our project advisor, is an Associate Professor in the Computer Science and Computer Engineering Department at the University of Arkansas. His research focuses on DNA computing and algorithmic self-assembly. He received a CAREER award in 2016 and has published over 60 peer-reviewed journal and conference papers.</a:t>
            </a:r>
            <a:endParaRPr lang="en-US">
              <a:latin typeface="Arial"/>
              <a:cs typeface="Arial"/>
            </a:endParaRPr>
          </a:p>
        </p:txBody>
      </p:sp>
      <p:sp>
        <p:nvSpPr>
          <p:cNvPr id="22" name="TextBox 1">
            <a:extLst>
              <a:ext uri="{FF2B5EF4-FFF2-40B4-BE49-F238E27FC236}">
                <a16:creationId xmlns:a16="http://schemas.microsoft.com/office/drawing/2014/main" id="{C2CFB0B9-8102-0F4A-F2D4-FEB5328B4CC9}"/>
              </a:ext>
            </a:extLst>
          </p:cNvPr>
          <p:cNvSpPr txBox="1"/>
          <p:nvPr/>
        </p:nvSpPr>
        <p:spPr>
          <a:xfrm>
            <a:off x="14793397" y="20687553"/>
            <a:ext cx="8278750" cy="747897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4000" dirty="0">
                <a:latin typeface="Arial"/>
                <a:ea typeface="+mn-lt"/>
                <a:cs typeface="+mn-lt"/>
              </a:rPr>
              <a:t>Drivers have a separate home page than Passengers. In the driver home page, there are three main actions the user can take. The first one is setting their immediate availability using the </a:t>
            </a:r>
            <a:r>
              <a:rPr lang="en-US" sz="4000" b="1" dirty="0">
                <a:latin typeface="Arial"/>
                <a:ea typeface="+mn-lt"/>
                <a:cs typeface="+mn-lt"/>
              </a:rPr>
              <a:t>Available to Drive</a:t>
            </a:r>
            <a:r>
              <a:rPr lang="en-US" sz="4000" i="1" dirty="0">
                <a:latin typeface="Arial"/>
                <a:ea typeface="+mn-lt"/>
                <a:cs typeface="+mn-lt"/>
              </a:rPr>
              <a:t> </a:t>
            </a:r>
            <a:r>
              <a:rPr lang="en-US" sz="4000" dirty="0">
                <a:latin typeface="Arial"/>
                <a:ea typeface="+mn-lt"/>
                <a:cs typeface="+mn-lt"/>
              </a:rPr>
              <a:t>button. This makes them available at that instant, so if a passenger is needing a ride at that moment, the driver is seen as available, regardless of their set availability schedule. </a:t>
            </a:r>
            <a:endParaRPr lang="en-US" sz="4000" dirty="0">
              <a:latin typeface="Arial"/>
              <a:cs typeface="Arial"/>
            </a:endParaRPr>
          </a:p>
        </p:txBody>
      </p:sp>
      <p:sp>
        <p:nvSpPr>
          <p:cNvPr id="4" name="TextBox 3">
            <a:extLst>
              <a:ext uri="{FF2B5EF4-FFF2-40B4-BE49-F238E27FC236}">
                <a16:creationId xmlns:a16="http://schemas.microsoft.com/office/drawing/2014/main" id="{47827A59-0A38-57FB-4CF1-631F1FC5F973}"/>
              </a:ext>
            </a:extLst>
          </p:cNvPr>
          <p:cNvSpPr txBox="1"/>
          <p:nvPr/>
        </p:nvSpPr>
        <p:spPr>
          <a:xfrm>
            <a:off x="14963156" y="4535071"/>
            <a:ext cx="1152653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dirty="0">
              <a:cs typeface="Calibri"/>
            </a:endParaRPr>
          </a:p>
        </p:txBody>
      </p:sp>
      <p:sp>
        <p:nvSpPr>
          <p:cNvPr id="26" name="TextBox 25">
            <a:extLst>
              <a:ext uri="{FF2B5EF4-FFF2-40B4-BE49-F238E27FC236}">
                <a16:creationId xmlns:a16="http://schemas.microsoft.com/office/drawing/2014/main" id="{1A00B3B5-B948-DE25-481A-C4F2FF4FD8B1}"/>
              </a:ext>
            </a:extLst>
          </p:cNvPr>
          <p:cNvSpPr txBox="1"/>
          <p:nvPr/>
        </p:nvSpPr>
        <p:spPr>
          <a:xfrm>
            <a:off x="14998148" y="10417255"/>
            <a:ext cx="8074993" cy="80945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dirty="0">
                <a:latin typeface="Arial"/>
                <a:cs typeface="Calibri"/>
              </a:rPr>
              <a:t>The second action will be to </a:t>
            </a:r>
            <a:r>
              <a:rPr lang="en-US" sz="4000" b="1" dirty="0">
                <a:latin typeface="Arial"/>
                <a:cs typeface="Calibri"/>
              </a:rPr>
              <a:t>Schedule a Trip</a:t>
            </a:r>
            <a:r>
              <a:rPr lang="en-US" sz="4000" dirty="0">
                <a:latin typeface="Arial"/>
                <a:cs typeface="Calibri"/>
              </a:rPr>
              <a:t>. This will enable the passenger to request a ride, either now or a future time, from their current location or another location of their choosing, to their preferred destination. The third action will give passengers the option to access other local </a:t>
            </a:r>
            <a:r>
              <a:rPr lang="en-US" sz="4000" b="1" dirty="0">
                <a:latin typeface="Arial"/>
                <a:cs typeface="Calibri"/>
              </a:rPr>
              <a:t>Transportation Resources </a:t>
            </a:r>
            <a:r>
              <a:rPr lang="en-US" sz="4000" dirty="0">
                <a:latin typeface="Arial"/>
                <a:cs typeface="Calibri"/>
              </a:rPr>
              <a:t>such as public transit buses, taxi services, trains, etc., by means of a phone call to those services.</a:t>
            </a:r>
            <a:endParaRPr lang="en-US" sz="4000">
              <a:ea typeface="Calibri"/>
              <a:cs typeface="Calibri"/>
            </a:endParaRPr>
          </a:p>
        </p:txBody>
      </p:sp>
      <p:pic>
        <p:nvPicPr>
          <p:cNvPr id="3" name="Picture 6" descr="Graphical user interface, application&#10;&#10;Description automatically generated">
            <a:extLst>
              <a:ext uri="{FF2B5EF4-FFF2-40B4-BE49-F238E27FC236}">
                <a16:creationId xmlns:a16="http://schemas.microsoft.com/office/drawing/2014/main" id="{80C78D4F-0243-03A3-8195-1DE9D808FB91}"/>
              </a:ext>
            </a:extLst>
          </p:cNvPr>
          <p:cNvPicPr>
            <a:picLocks noChangeAspect="1"/>
          </p:cNvPicPr>
          <p:nvPr/>
        </p:nvPicPr>
        <p:blipFill>
          <a:blip r:embed="rId3"/>
          <a:stretch>
            <a:fillRect/>
          </a:stretch>
        </p:blipFill>
        <p:spPr>
          <a:xfrm>
            <a:off x="23052141" y="20683332"/>
            <a:ext cx="3670882" cy="7176052"/>
          </a:xfrm>
          <a:prstGeom prst="rect">
            <a:avLst/>
          </a:prstGeom>
        </p:spPr>
      </p:pic>
      <p:pic>
        <p:nvPicPr>
          <p:cNvPr id="18" name="Picture 22" descr="Calendar&#10;&#10;Description automatically generated">
            <a:extLst>
              <a:ext uri="{FF2B5EF4-FFF2-40B4-BE49-F238E27FC236}">
                <a16:creationId xmlns:a16="http://schemas.microsoft.com/office/drawing/2014/main" id="{D79C70F2-8F31-16FD-4297-A315ADD47D05}"/>
              </a:ext>
            </a:extLst>
          </p:cNvPr>
          <p:cNvPicPr>
            <a:picLocks noChangeAspect="1"/>
          </p:cNvPicPr>
          <p:nvPr/>
        </p:nvPicPr>
        <p:blipFill>
          <a:blip r:embed="rId4"/>
          <a:stretch>
            <a:fillRect/>
          </a:stretch>
        </p:blipFill>
        <p:spPr>
          <a:xfrm>
            <a:off x="23074280" y="4270898"/>
            <a:ext cx="3670881" cy="7176051"/>
          </a:xfrm>
          <a:prstGeom prst="rect">
            <a:avLst/>
          </a:prstGeom>
        </p:spPr>
      </p:pic>
      <p:pic>
        <p:nvPicPr>
          <p:cNvPr id="23" name="Picture 23" descr="Graphical user interface, text, application, chat or text message&#10;&#10;Description automatically generated">
            <a:extLst>
              <a:ext uri="{FF2B5EF4-FFF2-40B4-BE49-F238E27FC236}">
                <a16:creationId xmlns:a16="http://schemas.microsoft.com/office/drawing/2014/main" id="{6C589AE7-D8DA-BC08-6B08-3F21A5A43327}"/>
              </a:ext>
            </a:extLst>
          </p:cNvPr>
          <p:cNvPicPr>
            <a:picLocks noChangeAspect="1"/>
          </p:cNvPicPr>
          <p:nvPr/>
        </p:nvPicPr>
        <p:blipFill>
          <a:blip r:embed="rId5"/>
          <a:stretch>
            <a:fillRect/>
          </a:stretch>
        </p:blipFill>
        <p:spPr>
          <a:xfrm>
            <a:off x="23057768" y="11730365"/>
            <a:ext cx="3670881" cy="7176051"/>
          </a:xfrm>
          <a:prstGeom prst="rect">
            <a:avLst/>
          </a:prstGeom>
        </p:spPr>
      </p:pic>
      <p:sp>
        <p:nvSpPr>
          <p:cNvPr id="24" name="TextBox 23">
            <a:extLst>
              <a:ext uri="{FF2B5EF4-FFF2-40B4-BE49-F238E27FC236}">
                <a16:creationId xmlns:a16="http://schemas.microsoft.com/office/drawing/2014/main" id="{8D3345CC-4B40-183E-9E0A-5674810342E8}"/>
              </a:ext>
            </a:extLst>
          </p:cNvPr>
          <p:cNvSpPr txBox="1"/>
          <p:nvPr/>
        </p:nvSpPr>
        <p:spPr>
          <a:xfrm>
            <a:off x="14809304" y="28117802"/>
            <a:ext cx="12563060" cy="467820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a:latin typeface="Arial"/>
                <a:cs typeface="Arial"/>
              </a:rPr>
              <a:t>The </a:t>
            </a:r>
            <a:r>
              <a:rPr lang="en-US" sz="4000" dirty="0">
                <a:latin typeface="Arial"/>
                <a:cs typeface="Arial"/>
              </a:rPr>
              <a:t>next main action is the </a:t>
            </a:r>
            <a:r>
              <a:rPr lang="en-US" sz="4000" b="1" dirty="0">
                <a:latin typeface="Arial"/>
                <a:cs typeface="Arial"/>
              </a:rPr>
              <a:t>Set Availability </a:t>
            </a:r>
            <a:r>
              <a:rPr lang="en-US" sz="4000">
                <a:latin typeface="Arial"/>
                <a:cs typeface="Arial"/>
              </a:rPr>
              <a:t>button. This opens a page where </a:t>
            </a:r>
            <a:r>
              <a:rPr lang="en-US" sz="4000" dirty="0">
                <a:latin typeface="Arial"/>
                <a:cs typeface="Arial"/>
              </a:rPr>
              <a:t>the driver can view and update their weekly schedule of the days and times they are available to drive. The last main action is the </a:t>
            </a:r>
            <a:r>
              <a:rPr lang="en-US" sz="4000" b="1" dirty="0">
                <a:latin typeface="Arial"/>
                <a:cs typeface="Arial"/>
              </a:rPr>
              <a:t>Send Friend Request </a:t>
            </a:r>
            <a:r>
              <a:rPr lang="en-US" sz="4000" dirty="0">
                <a:latin typeface="Arial"/>
                <a:cs typeface="Arial"/>
              </a:rPr>
              <a:t>button, which is used to send friend requests to passengers to be in their inner circle. </a:t>
            </a:r>
            <a:endParaRPr lang="en-US" sz="4000" dirty="0">
              <a:ea typeface="+mn-lt"/>
              <a:cs typeface="+mn-lt"/>
            </a:endParaRPr>
          </a:p>
          <a:p>
            <a:pPr algn="l"/>
            <a:endParaRPr lang="en-US" dirty="0">
              <a:cs typeface="Calibri"/>
            </a:endParaRPr>
          </a:p>
        </p:txBody>
      </p:sp>
      <p:sp>
        <p:nvSpPr>
          <p:cNvPr id="7" name="TextBox 6">
            <a:extLst>
              <a:ext uri="{FF2B5EF4-FFF2-40B4-BE49-F238E27FC236}">
                <a16:creationId xmlns:a16="http://schemas.microsoft.com/office/drawing/2014/main" id="{D3845F4F-3762-49B9-CDC1-62A8FD9D258E}"/>
              </a:ext>
            </a:extLst>
          </p:cNvPr>
          <p:cNvSpPr txBox="1"/>
          <p:nvPr/>
        </p:nvSpPr>
        <p:spPr>
          <a:xfrm>
            <a:off x="15019775" y="4260724"/>
            <a:ext cx="8038655" cy="62478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dirty="0">
                <a:latin typeface="Arial"/>
                <a:cs typeface="Arial"/>
              </a:rPr>
              <a:t>Passengers will have a separate side of the application </a:t>
            </a:r>
            <a:r>
              <a:rPr lang="en-US" sz="4000">
                <a:latin typeface="Arial"/>
                <a:cs typeface="Arial"/>
              </a:rPr>
              <a:t>designed </a:t>
            </a:r>
            <a:r>
              <a:rPr lang="en-US" sz="4000" dirty="0">
                <a:latin typeface="Arial"/>
                <a:cs typeface="Arial"/>
              </a:rPr>
              <a:t>for them. The passenger will have the ability to perform three main actions. </a:t>
            </a:r>
            <a:endParaRPr lang="en-US" sz="4000">
              <a:ea typeface="+mn-lt"/>
              <a:cs typeface="+mn-lt"/>
            </a:endParaRPr>
          </a:p>
          <a:p>
            <a:r>
              <a:rPr lang="en-US" sz="4000" dirty="0">
                <a:latin typeface="Arial"/>
                <a:cs typeface="Arial"/>
              </a:rPr>
              <a:t>The first one will be to </a:t>
            </a:r>
            <a:r>
              <a:rPr lang="en-US" sz="4000" b="1" dirty="0">
                <a:latin typeface="Arial"/>
                <a:cs typeface="Arial"/>
              </a:rPr>
              <a:t>Go Home, </a:t>
            </a:r>
            <a:r>
              <a:rPr lang="en-US" sz="4000" dirty="0">
                <a:latin typeface="Arial"/>
                <a:cs typeface="Arial"/>
              </a:rPr>
              <a:t>which will allow them to request a ride from their current location to their saved home address. </a:t>
            </a:r>
            <a:r>
              <a:rPr lang="en-US" sz="4000" dirty="0"/>
              <a:t> </a:t>
            </a:r>
            <a:endParaRPr lang="en-US" sz="4000" dirty="0">
              <a:ea typeface="Calibri"/>
              <a:cs typeface="Calibri"/>
            </a:endParaRPr>
          </a:p>
        </p:txBody>
      </p:sp>
      <p:pic>
        <p:nvPicPr>
          <p:cNvPr id="27" name="Picture 27">
            <a:extLst>
              <a:ext uri="{FF2B5EF4-FFF2-40B4-BE49-F238E27FC236}">
                <a16:creationId xmlns:a16="http://schemas.microsoft.com/office/drawing/2014/main" id="{5A8C9BAC-8349-F175-1B62-B92779102958}"/>
              </a:ext>
            </a:extLst>
          </p:cNvPr>
          <p:cNvPicPr>
            <a:picLocks noChangeAspect="1"/>
          </p:cNvPicPr>
          <p:nvPr/>
        </p:nvPicPr>
        <p:blipFill>
          <a:blip r:embed="rId6"/>
          <a:stretch>
            <a:fillRect/>
          </a:stretch>
        </p:blipFill>
        <p:spPr>
          <a:xfrm>
            <a:off x="34250245" y="582960"/>
            <a:ext cx="8428381" cy="1497765"/>
          </a:xfrm>
          <a:prstGeom prst="rect">
            <a:avLst/>
          </a:prstGeom>
        </p:spPr>
      </p:pic>
    </p:spTree>
    <p:extLst>
      <p:ext uri="{BB962C8B-B14F-4D97-AF65-F5344CB8AC3E}">
        <p14:creationId xmlns:p14="http://schemas.microsoft.com/office/powerpoint/2010/main" val="928135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TotalTime>
  <Words>0</Words>
  <Application>Microsoft Office PowerPoint</Application>
  <PresentationFormat>Custom</PresentationFormat>
  <Paragraphs>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F. Saunders</dc:creator>
  <cp:lastModifiedBy>Matt Patitz</cp:lastModifiedBy>
  <cp:revision>984</cp:revision>
  <dcterms:created xsi:type="dcterms:W3CDTF">2017-04-13T17:41:14Z</dcterms:created>
  <dcterms:modified xsi:type="dcterms:W3CDTF">2022-04-20T00:27:42Z</dcterms:modified>
</cp:coreProperties>
</file>