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8" r:id="rId3"/>
    <p:sldId id="260" r:id="rId4"/>
    <p:sldId id="267" r:id="rId5"/>
    <p:sldId id="269" r:id="rId6"/>
    <p:sldId id="270" r:id="rId7"/>
    <p:sldId id="272" r:id="rId8"/>
    <p:sldId id="276" r:id="rId9"/>
    <p:sldId id="275" r:id="rId10"/>
    <p:sldId id="274" r:id="rId11"/>
    <p:sldId id="277" r:id="rId12"/>
    <p:sldId id="273" r:id="rId13"/>
    <p:sldId id="268" r:id="rId14"/>
    <p:sldId id="271" r:id="rId15"/>
    <p:sldId id="265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34A607-239B-9302-63F3-11A1D7567835}" v="83" dt="2022-04-24T23:20:01.747"/>
    <p1510:client id="{1D18C3EE-8D8F-4E3F-88D8-53EE108A098A}" v="59" dt="2022-03-15T02:57:44.786"/>
    <p1510:client id="{203B292B-CE35-4CD8-8CEE-82DBF1D18CCC}" v="558" dt="2021-11-30T04:37:47.364"/>
    <p1510:client id="{3BEE6030-1CE8-E754-B3B2-142E5927361C}" v="679" dt="2022-04-25T01:36:08.975"/>
    <p1510:client id="{44095489-FFC8-4368-A2DE-39A8EA25BE16}" v="154" dt="2021-11-29T18:00:51.516"/>
    <p1510:client id="{487C00F2-9637-C50B-A537-91C74C6A6127}" v="130" dt="2022-03-15T01:30:40.867"/>
    <p1510:client id="{534191D2-6F5F-AF5E-8AED-D81D2AE99F1B}" v="333" dt="2022-03-15T02:24:28.805"/>
    <p1510:client id="{567EC396-7054-98E7-4571-DB877E7DC558}" v="441" dt="2022-03-14T23:57:35.383"/>
    <p1510:client id="{58FEEFBB-B8CE-1650-507E-822340BA4EA1}" v="27" dt="2022-03-15T03:08:32.264"/>
    <p1510:client id="{5B745794-E1A5-42ED-74E3-C40614239C00}" v="757" dt="2022-04-25T14:57:54.239"/>
    <p1510:client id="{6D0A5B93-8511-5899-066F-517C0CA1AFEA}" v="799" dt="2021-11-30T04:44:49.823"/>
    <p1510:client id="{77CCDA46-89E5-CCE5-0DC1-9D5A49E64876}" v="572" dt="2021-11-30T04:45:08.495"/>
    <p1510:client id="{7F9D22FE-8291-DA44-0648-BEC03D8A1DC0}" v="3" dt="2022-03-15T03:19:03.269"/>
    <p1510:client id="{832BC603-9F06-E953-E52D-05EB33682A7D}" v="201" dt="2022-03-15T02:35:04.369"/>
    <p1510:client id="{868BEF94-7CFA-C7BE-43BC-76142EBAD763}" v="143" dt="2022-03-15T01:42:35.882"/>
    <p1510:client id="{8A78C890-8FF2-6391-392F-4863AA9B681E}" v="38" dt="2022-03-14T21:03:52.017"/>
    <p1510:client id="{9C8025DF-1D43-3828-AF4A-567A70B9BC1B}" v="2" dt="2022-04-26T13:12:15.531"/>
    <p1510:client id="{A4CBB460-4B41-3422-74E9-CE1160A51178}" v="145" dt="2021-11-30T01:47:06.294"/>
    <p1510:client id="{A7EEAF3F-CF2C-0DBB-DB94-18F68B2E0185}" v="1" dt="2022-05-05T17:32:42.320"/>
    <p1510:client id="{AFAC36F0-0BBA-0B73-372C-60F2557C6CD1}" v="11" dt="2022-03-15T02:24:46.100"/>
    <p1510:client id="{B8CF2CDC-B732-91E0-B063-53E1F9073EC7}" v="532" dt="2021-11-30T04:41:04.805"/>
    <p1510:client id="{BA04F8BD-47FD-E866-927A-A91CEC3640E7}" v="16" dt="2022-03-15T02:37:42.863"/>
    <p1510:client id="{C69129EA-7723-A394-C1C1-1E1A04196192}" v="10" dt="2022-04-26T02:59:37.675"/>
    <p1510:client id="{D30A37E4-F699-4F35-A2BA-09E280974B67}" v="22" dt="2022-04-25T14:49:23.507"/>
    <p1510:client id="{D55A02A4-E575-1311-8ABF-C8F6447FB1E9}" v="50" dt="2022-03-15T01:33:21.980"/>
    <p1510:client id="{E51CCA0C-ABBC-7DE2-2E0A-7B1D8C513ACA}" v="33" dt="2021-11-29T19:17:19.335"/>
    <p1510:client id="{FBCC10C0-50D8-CA4E-01D8-A5C104A17BA3}" v="125" dt="2022-04-26T15:33:31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649216-E2FF-43BA-9372-92EBA1D06BCC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AB355CF-EB1E-4A84-8D31-E8D828790122}">
      <dgm:prSet/>
      <dgm:spPr/>
      <dgm:t>
        <a:bodyPr/>
        <a:lstStyle/>
        <a:p>
          <a:r>
            <a:rPr lang="en-US">
              <a:latin typeface="TW Cen MT"/>
              <a:cs typeface="Calibri"/>
            </a:rPr>
            <a:t>Holidays</a:t>
          </a:r>
        </a:p>
      </dgm:t>
    </dgm:pt>
    <dgm:pt modelId="{9BD9CF30-9B5F-46F4-A042-058014A8CC88}" type="parTrans" cxnId="{F885EEFD-DC08-49A5-91B5-F229AB64C4A6}">
      <dgm:prSet/>
      <dgm:spPr/>
      <dgm:t>
        <a:bodyPr/>
        <a:lstStyle/>
        <a:p>
          <a:endParaRPr lang="en-US"/>
        </a:p>
      </dgm:t>
    </dgm:pt>
    <dgm:pt modelId="{11AD2EF1-3456-45D0-98AC-5FD1DC5A091F}" type="sibTrans" cxnId="{F885EEFD-DC08-49A5-91B5-F229AB64C4A6}">
      <dgm:prSet/>
      <dgm:spPr/>
      <dgm:t>
        <a:bodyPr/>
        <a:lstStyle/>
        <a:p>
          <a:endParaRPr lang="en-US"/>
        </a:p>
      </dgm:t>
    </dgm:pt>
    <dgm:pt modelId="{143E70B7-DD22-413A-9360-018040B1EC56}">
      <dgm:prSet/>
      <dgm:spPr/>
      <dgm:t>
        <a:bodyPr/>
        <a:lstStyle/>
        <a:p>
          <a:r>
            <a:rPr lang="en-US">
              <a:latin typeface="TW Cen MT"/>
              <a:cs typeface="Calibri"/>
            </a:rPr>
            <a:t>Major North American Holidays </a:t>
          </a:r>
        </a:p>
      </dgm:t>
    </dgm:pt>
    <dgm:pt modelId="{D852CE66-44D6-4D5A-81B4-203417F964C5}" type="parTrans" cxnId="{2EF2526F-B5E8-49D6-A41A-391529252E2E}">
      <dgm:prSet/>
      <dgm:spPr/>
      <dgm:t>
        <a:bodyPr/>
        <a:lstStyle/>
        <a:p>
          <a:endParaRPr lang="en-US"/>
        </a:p>
      </dgm:t>
    </dgm:pt>
    <dgm:pt modelId="{1B2FE6C4-2DDC-4436-93B6-208B055DBFDE}" type="sibTrans" cxnId="{2EF2526F-B5E8-49D6-A41A-391529252E2E}">
      <dgm:prSet/>
      <dgm:spPr/>
      <dgm:t>
        <a:bodyPr/>
        <a:lstStyle/>
        <a:p>
          <a:endParaRPr lang="en-US"/>
        </a:p>
      </dgm:t>
    </dgm:pt>
    <dgm:pt modelId="{87CD3206-6589-4096-977E-9A6375D59243}">
      <dgm:prSet/>
      <dgm:spPr/>
      <dgm:t>
        <a:bodyPr/>
        <a:lstStyle/>
        <a:p>
          <a:r>
            <a:rPr lang="en-US">
              <a:latin typeface="TW Cen MT"/>
              <a:cs typeface="Calibri"/>
            </a:rPr>
            <a:t>Items list </a:t>
          </a:r>
        </a:p>
      </dgm:t>
    </dgm:pt>
    <dgm:pt modelId="{C21DC02C-9B24-46B5-AAC7-2B42DD2458EE}" type="parTrans" cxnId="{B4207159-F06D-4539-8F1A-648D96FCD9FE}">
      <dgm:prSet/>
      <dgm:spPr/>
      <dgm:t>
        <a:bodyPr/>
        <a:lstStyle/>
        <a:p>
          <a:endParaRPr lang="en-US"/>
        </a:p>
      </dgm:t>
    </dgm:pt>
    <dgm:pt modelId="{00CB73F4-6783-47B1-AB4D-1B6FAB3B0F45}" type="sibTrans" cxnId="{B4207159-F06D-4539-8F1A-648D96FCD9FE}">
      <dgm:prSet/>
      <dgm:spPr/>
      <dgm:t>
        <a:bodyPr/>
        <a:lstStyle/>
        <a:p>
          <a:endParaRPr lang="en-US"/>
        </a:p>
      </dgm:t>
    </dgm:pt>
    <dgm:pt modelId="{E4760651-BC0B-41CF-9E1F-BA83E5E5A643}">
      <dgm:prSet/>
      <dgm:spPr/>
      <dgm:t>
        <a:bodyPr/>
        <a:lstStyle/>
        <a:p>
          <a:r>
            <a:rPr lang="en-US">
              <a:latin typeface="TW Cen MT"/>
              <a:cs typeface="Calibri"/>
            </a:rPr>
            <a:t>ID, min, max, description, initial stock value</a:t>
          </a:r>
        </a:p>
      </dgm:t>
    </dgm:pt>
    <dgm:pt modelId="{45130066-12C1-4B67-8295-8FFC550E1227}" type="parTrans" cxnId="{4DF29DDB-EA56-4CCA-B107-BFB4705A3676}">
      <dgm:prSet/>
      <dgm:spPr/>
      <dgm:t>
        <a:bodyPr/>
        <a:lstStyle/>
        <a:p>
          <a:endParaRPr lang="en-US"/>
        </a:p>
      </dgm:t>
    </dgm:pt>
    <dgm:pt modelId="{C7AF9D3C-8F1B-4B6D-90F9-7295C73667EB}" type="sibTrans" cxnId="{4DF29DDB-EA56-4CCA-B107-BFB4705A3676}">
      <dgm:prSet/>
      <dgm:spPr/>
      <dgm:t>
        <a:bodyPr/>
        <a:lstStyle/>
        <a:p>
          <a:endParaRPr lang="en-US"/>
        </a:p>
      </dgm:t>
    </dgm:pt>
    <dgm:pt modelId="{ACE8C499-CF5D-49EB-85F4-4691785E8E9D}">
      <dgm:prSet/>
      <dgm:spPr/>
      <dgm:t>
        <a:bodyPr/>
        <a:lstStyle/>
        <a:p>
          <a:r>
            <a:rPr lang="en-US">
              <a:latin typeface="TW Cen MT"/>
              <a:cs typeface="Calibri"/>
            </a:rPr>
            <a:t>Six years of weather data</a:t>
          </a:r>
        </a:p>
      </dgm:t>
    </dgm:pt>
    <dgm:pt modelId="{2F479EB7-6175-4D7A-B0E1-4115051931A9}" type="parTrans" cxnId="{87BDFB0C-5920-4D46-A8CD-846303D6D367}">
      <dgm:prSet/>
      <dgm:spPr/>
      <dgm:t>
        <a:bodyPr/>
        <a:lstStyle/>
        <a:p>
          <a:endParaRPr lang="en-US"/>
        </a:p>
      </dgm:t>
    </dgm:pt>
    <dgm:pt modelId="{5AA63ED6-6601-4D1C-A42B-E8E25CFE3D01}" type="sibTrans" cxnId="{87BDFB0C-5920-4D46-A8CD-846303D6D367}">
      <dgm:prSet/>
      <dgm:spPr/>
      <dgm:t>
        <a:bodyPr/>
        <a:lstStyle/>
        <a:p>
          <a:endParaRPr lang="en-US"/>
        </a:p>
      </dgm:t>
    </dgm:pt>
    <dgm:pt modelId="{D3923761-E58E-4A01-822C-4319B5772E8E}">
      <dgm:prSet/>
      <dgm:spPr/>
      <dgm:t>
        <a:bodyPr/>
        <a:lstStyle/>
        <a:p>
          <a:r>
            <a:rPr lang="en-US">
              <a:latin typeface="TW Cen MT"/>
              <a:cs typeface="Calibri"/>
            </a:rPr>
            <a:t>Rain, Snow, Average Temperature</a:t>
          </a:r>
        </a:p>
      </dgm:t>
    </dgm:pt>
    <dgm:pt modelId="{B0DC5BC4-6A22-412A-B92A-35F2C2A5AAB3}" type="parTrans" cxnId="{AFAA8A89-3504-4C1A-8201-84BC5E5F04CB}">
      <dgm:prSet/>
      <dgm:spPr/>
      <dgm:t>
        <a:bodyPr/>
        <a:lstStyle/>
        <a:p>
          <a:endParaRPr lang="en-US"/>
        </a:p>
      </dgm:t>
    </dgm:pt>
    <dgm:pt modelId="{C404D602-DA9D-4912-ACB7-1F86739EE338}" type="sibTrans" cxnId="{AFAA8A89-3504-4C1A-8201-84BC5E5F04CB}">
      <dgm:prSet/>
      <dgm:spPr/>
      <dgm:t>
        <a:bodyPr/>
        <a:lstStyle/>
        <a:p>
          <a:endParaRPr lang="en-US"/>
        </a:p>
      </dgm:t>
    </dgm:pt>
    <dgm:pt modelId="{E16B26A0-FF03-4262-BCAF-8CE94A3D212E}" type="pres">
      <dgm:prSet presAssocID="{F1649216-E2FF-43BA-9372-92EBA1D06BCC}" presName="Name0" presStyleCnt="0">
        <dgm:presLayoutVars>
          <dgm:dir/>
          <dgm:animLvl val="lvl"/>
          <dgm:resizeHandles val="exact"/>
        </dgm:presLayoutVars>
      </dgm:prSet>
      <dgm:spPr/>
    </dgm:pt>
    <dgm:pt modelId="{915B9929-BF2B-484E-B180-886733C3AAE7}" type="pres">
      <dgm:prSet presAssocID="{8AB355CF-EB1E-4A84-8D31-E8D828790122}" presName="composite" presStyleCnt="0"/>
      <dgm:spPr/>
    </dgm:pt>
    <dgm:pt modelId="{9E6B469F-54D3-4DB6-B655-C26D42395D42}" type="pres">
      <dgm:prSet presAssocID="{8AB355CF-EB1E-4A84-8D31-E8D82879012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F2567A7-2D11-4112-A7D8-58EB85D994A0}" type="pres">
      <dgm:prSet presAssocID="{8AB355CF-EB1E-4A84-8D31-E8D828790122}" presName="desTx" presStyleLbl="alignAccFollowNode1" presStyleIdx="0" presStyleCnt="3">
        <dgm:presLayoutVars>
          <dgm:bulletEnabled val="1"/>
        </dgm:presLayoutVars>
      </dgm:prSet>
      <dgm:spPr/>
    </dgm:pt>
    <dgm:pt modelId="{254EC7F8-3469-4124-A9A7-0FD55AD7EB0F}" type="pres">
      <dgm:prSet presAssocID="{11AD2EF1-3456-45D0-98AC-5FD1DC5A091F}" presName="space" presStyleCnt="0"/>
      <dgm:spPr/>
    </dgm:pt>
    <dgm:pt modelId="{B14688E7-CC30-4B9F-9CF2-AC1F6ECA6B51}" type="pres">
      <dgm:prSet presAssocID="{87CD3206-6589-4096-977E-9A6375D59243}" presName="composite" presStyleCnt="0"/>
      <dgm:spPr/>
    </dgm:pt>
    <dgm:pt modelId="{FB5F8639-FE5E-4F42-9BB5-B4E267536E1B}" type="pres">
      <dgm:prSet presAssocID="{87CD3206-6589-4096-977E-9A6375D5924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D1AD9F0-8DFD-441E-AC0E-26364E768EB9}" type="pres">
      <dgm:prSet presAssocID="{87CD3206-6589-4096-977E-9A6375D59243}" presName="desTx" presStyleLbl="alignAccFollowNode1" presStyleIdx="1" presStyleCnt="3">
        <dgm:presLayoutVars>
          <dgm:bulletEnabled val="1"/>
        </dgm:presLayoutVars>
      </dgm:prSet>
      <dgm:spPr/>
    </dgm:pt>
    <dgm:pt modelId="{E96B7D2F-FB82-406C-9EA0-9162D3123D30}" type="pres">
      <dgm:prSet presAssocID="{00CB73F4-6783-47B1-AB4D-1B6FAB3B0F45}" presName="space" presStyleCnt="0"/>
      <dgm:spPr/>
    </dgm:pt>
    <dgm:pt modelId="{312210DF-54F0-41DF-9833-0BF3E5041F7B}" type="pres">
      <dgm:prSet presAssocID="{ACE8C499-CF5D-49EB-85F4-4691785E8E9D}" presName="composite" presStyleCnt="0"/>
      <dgm:spPr/>
    </dgm:pt>
    <dgm:pt modelId="{D1E6DCA6-52CD-4E6A-9AD6-577B2EBC1039}" type="pres">
      <dgm:prSet presAssocID="{ACE8C499-CF5D-49EB-85F4-4691785E8E9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729E429-8512-4C2E-8D29-8E49CC0F5681}" type="pres">
      <dgm:prSet presAssocID="{ACE8C499-CF5D-49EB-85F4-4691785E8E9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7BDFB0C-5920-4D46-A8CD-846303D6D367}" srcId="{F1649216-E2FF-43BA-9372-92EBA1D06BCC}" destId="{ACE8C499-CF5D-49EB-85F4-4691785E8E9D}" srcOrd="2" destOrd="0" parTransId="{2F479EB7-6175-4D7A-B0E1-4115051931A9}" sibTransId="{5AA63ED6-6601-4D1C-A42B-E8E25CFE3D01}"/>
    <dgm:cxn modelId="{546CB421-0595-4E82-B526-C9948558AD74}" type="presOf" srcId="{8AB355CF-EB1E-4A84-8D31-E8D828790122}" destId="{9E6B469F-54D3-4DB6-B655-C26D42395D42}" srcOrd="0" destOrd="0" presId="urn:microsoft.com/office/officeart/2005/8/layout/hList1"/>
    <dgm:cxn modelId="{E7C8E245-1F5C-4306-8028-14B8CC36CD29}" type="presOf" srcId="{F1649216-E2FF-43BA-9372-92EBA1D06BCC}" destId="{E16B26A0-FF03-4262-BCAF-8CE94A3D212E}" srcOrd="0" destOrd="0" presId="urn:microsoft.com/office/officeart/2005/8/layout/hList1"/>
    <dgm:cxn modelId="{2EF2526F-B5E8-49D6-A41A-391529252E2E}" srcId="{8AB355CF-EB1E-4A84-8D31-E8D828790122}" destId="{143E70B7-DD22-413A-9360-018040B1EC56}" srcOrd="0" destOrd="0" parTransId="{D852CE66-44D6-4D5A-81B4-203417F964C5}" sibTransId="{1B2FE6C4-2DDC-4436-93B6-208B055DBFDE}"/>
    <dgm:cxn modelId="{E65B4A50-1677-4DAC-8EB1-8BFDBDBAAB5E}" type="presOf" srcId="{87CD3206-6589-4096-977E-9A6375D59243}" destId="{FB5F8639-FE5E-4F42-9BB5-B4E267536E1B}" srcOrd="0" destOrd="0" presId="urn:microsoft.com/office/officeart/2005/8/layout/hList1"/>
    <dgm:cxn modelId="{B4207159-F06D-4539-8F1A-648D96FCD9FE}" srcId="{F1649216-E2FF-43BA-9372-92EBA1D06BCC}" destId="{87CD3206-6589-4096-977E-9A6375D59243}" srcOrd="1" destOrd="0" parTransId="{C21DC02C-9B24-46B5-AAC7-2B42DD2458EE}" sibTransId="{00CB73F4-6783-47B1-AB4D-1B6FAB3B0F45}"/>
    <dgm:cxn modelId="{AFAA8A89-3504-4C1A-8201-84BC5E5F04CB}" srcId="{ACE8C499-CF5D-49EB-85F4-4691785E8E9D}" destId="{D3923761-E58E-4A01-822C-4319B5772E8E}" srcOrd="0" destOrd="0" parTransId="{B0DC5BC4-6A22-412A-B92A-35F2C2A5AAB3}" sibTransId="{C404D602-DA9D-4912-ACB7-1F86739EE338}"/>
    <dgm:cxn modelId="{580F1D8A-FF86-41B1-AA9A-D82EF04EC094}" type="presOf" srcId="{143E70B7-DD22-413A-9360-018040B1EC56}" destId="{DF2567A7-2D11-4112-A7D8-58EB85D994A0}" srcOrd="0" destOrd="0" presId="urn:microsoft.com/office/officeart/2005/8/layout/hList1"/>
    <dgm:cxn modelId="{6907E592-9848-4382-89D7-2BD47F179E23}" type="presOf" srcId="{D3923761-E58E-4A01-822C-4319B5772E8E}" destId="{4729E429-8512-4C2E-8D29-8E49CC0F5681}" srcOrd="0" destOrd="0" presId="urn:microsoft.com/office/officeart/2005/8/layout/hList1"/>
    <dgm:cxn modelId="{15747595-6815-41E2-8419-12273110ABBE}" type="presOf" srcId="{E4760651-BC0B-41CF-9E1F-BA83E5E5A643}" destId="{9D1AD9F0-8DFD-441E-AC0E-26364E768EB9}" srcOrd="0" destOrd="0" presId="urn:microsoft.com/office/officeart/2005/8/layout/hList1"/>
    <dgm:cxn modelId="{3ECFC2B9-ABA0-4DAC-8F15-383A4B3FF035}" type="presOf" srcId="{ACE8C499-CF5D-49EB-85F4-4691785E8E9D}" destId="{D1E6DCA6-52CD-4E6A-9AD6-577B2EBC1039}" srcOrd="0" destOrd="0" presId="urn:microsoft.com/office/officeart/2005/8/layout/hList1"/>
    <dgm:cxn modelId="{4DF29DDB-EA56-4CCA-B107-BFB4705A3676}" srcId="{87CD3206-6589-4096-977E-9A6375D59243}" destId="{E4760651-BC0B-41CF-9E1F-BA83E5E5A643}" srcOrd="0" destOrd="0" parTransId="{45130066-12C1-4B67-8295-8FFC550E1227}" sibTransId="{C7AF9D3C-8F1B-4B6D-90F9-7295C73667EB}"/>
    <dgm:cxn modelId="{F885EEFD-DC08-49A5-91B5-F229AB64C4A6}" srcId="{F1649216-E2FF-43BA-9372-92EBA1D06BCC}" destId="{8AB355CF-EB1E-4A84-8D31-E8D828790122}" srcOrd="0" destOrd="0" parTransId="{9BD9CF30-9B5F-46F4-A042-058014A8CC88}" sibTransId="{11AD2EF1-3456-45D0-98AC-5FD1DC5A091F}"/>
    <dgm:cxn modelId="{28EDA66E-3C7C-4B3B-93EC-BF556FEEC873}" type="presParOf" srcId="{E16B26A0-FF03-4262-BCAF-8CE94A3D212E}" destId="{915B9929-BF2B-484E-B180-886733C3AAE7}" srcOrd="0" destOrd="0" presId="urn:microsoft.com/office/officeart/2005/8/layout/hList1"/>
    <dgm:cxn modelId="{41593F03-DD20-48C2-A71E-92CA93A4D927}" type="presParOf" srcId="{915B9929-BF2B-484E-B180-886733C3AAE7}" destId="{9E6B469F-54D3-4DB6-B655-C26D42395D42}" srcOrd="0" destOrd="0" presId="urn:microsoft.com/office/officeart/2005/8/layout/hList1"/>
    <dgm:cxn modelId="{9265904B-4E94-4176-AADA-B0AE1F3F4EFF}" type="presParOf" srcId="{915B9929-BF2B-484E-B180-886733C3AAE7}" destId="{DF2567A7-2D11-4112-A7D8-58EB85D994A0}" srcOrd="1" destOrd="0" presId="urn:microsoft.com/office/officeart/2005/8/layout/hList1"/>
    <dgm:cxn modelId="{C243EF0B-798E-45B6-A15F-9BCFD83F6E00}" type="presParOf" srcId="{E16B26A0-FF03-4262-BCAF-8CE94A3D212E}" destId="{254EC7F8-3469-4124-A9A7-0FD55AD7EB0F}" srcOrd="1" destOrd="0" presId="urn:microsoft.com/office/officeart/2005/8/layout/hList1"/>
    <dgm:cxn modelId="{C4D5F14D-1845-4346-AD78-010E36C7AC88}" type="presParOf" srcId="{E16B26A0-FF03-4262-BCAF-8CE94A3D212E}" destId="{B14688E7-CC30-4B9F-9CF2-AC1F6ECA6B51}" srcOrd="2" destOrd="0" presId="urn:microsoft.com/office/officeart/2005/8/layout/hList1"/>
    <dgm:cxn modelId="{3D791DB7-022C-4416-9091-5E2589D77227}" type="presParOf" srcId="{B14688E7-CC30-4B9F-9CF2-AC1F6ECA6B51}" destId="{FB5F8639-FE5E-4F42-9BB5-B4E267536E1B}" srcOrd="0" destOrd="0" presId="urn:microsoft.com/office/officeart/2005/8/layout/hList1"/>
    <dgm:cxn modelId="{7651CF85-E70B-479D-B44A-DD891C875195}" type="presParOf" srcId="{B14688E7-CC30-4B9F-9CF2-AC1F6ECA6B51}" destId="{9D1AD9F0-8DFD-441E-AC0E-26364E768EB9}" srcOrd="1" destOrd="0" presId="urn:microsoft.com/office/officeart/2005/8/layout/hList1"/>
    <dgm:cxn modelId="{29907D36-4768-46D5-89EC-BC74EC4B67D8}" type="presParOf" srcId="{E16B26A0-FF03-4262-BCAF-8CE94A3D212E}" destId="{E96B7D2F-FB82-406C-9EA0-9162D3123D30}" srcOrd="3" destOrd="0" presId="urn:microsoft.com/office/officeart/2005/8/layout/hList1"/>
    <dgm:cxn modelId="{69833EA7-F980-4434-A1BD-18529F1790BB}" type="presParOf" srcId="{E16B26A0-FF03-4262-BCAF-8CE94A3D212E}" destId="{312210DF-54F0-41DF-9833-0BF3E5041F7B}" srcOrd="4" destOrd="0" presId="urn:microsoft.com/office/officeart/2005/8/layout/hList1"/>
    <dgm:cxn modelId="{10916403-7ABF-4FF9-92C9-EE4DB994EDAF}" type="presParOf" srcId="{312210DF-54F0-41DF-9833-0BF3E5041F7B}" destId="{D1E6DCA6-52CD-4E6A-9AD6-577B2EBC1039}" srcOrd="0" destOrd="0" presId="urn:microsoft.com/office/officeart/2005/8/layout/hList1"/>
    <dgm:cxn modelId="{E562A283-C06D-4F6C-A8F0-1F3208D8F93D}" type="presParOf" srcId="{312210DF-54F0-41DF-9833-0BF3E5041F7B}" destId="{4729E429-8512-4C2E-8D29-8E49CC0F568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0DFA95-DC72-4E0E-8EAE-AF050D47FCA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C46128D-2067-4C1E-9106-4DFD6A27976B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Tw Cen MT" panose="020B0502020104020203"/>
            </a:rPr>
            <a:t>Home</a:t>
          </a:r>
          <a:endParaRPr lang="en-US"/>
        </a:p>
      </dgm:t>
    </dgm:pt>
    <dgm:pt modelId="{535300C0-5CD1-408D-992A-E85582696658}" type="parTrans" cxnId="{ACE6D998-BDC2-425A-8AEB-252A72E71BDC}">
      <dgm:prSet/>
      <dgm:spPr/>
      <dgm:t>
        <a:bodyPr/>
        <a:lstStyle/>
        <a:p>
          <a:endParaRPr lang="en-US"/>
        </a:p>
      </dgm:t>
    </dgm:pt>
    <dgm:pt modelId="{6DBC7DB6-35F4-44A6-BADB-10E07DDA4017}" type="sibTrans" cxnId="{ACE6D998-BDC2-425A-8AEB-252A72E71BDC}">
      <dgm:prSet/>
      <dgm:spPr/>
      <dgm:t>
        <a:bodyPr/>
        <a:lstStyle/>
        <a:p>
          <a:endParaRPr lang="en-US"/>
        </a:p>
      </dgm:t>
    </dgm:pt>
    <dgm:pt modelId="{3AADC98C-046A-4B6E-B0DE-D840AABF82AC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Tw Cen MT" panose="020B0502020104020203"/>
            </a:rPr>
            <a:t>Log In</a:t>
          </a:r>
          <a:endParaRPr lang="en-US"/>
        </a:p>
      </dgm:t>
    </dgm:pt>
    <dgm:pt modelId="{37050673-A4A3-4BDA-8BA0-4D3AEA602D5F}" type="parTrans" cxnId="{F7B54515-56ED-49BD-A3B3-1963C1FA7439}">
      <dgm:prSet/>
      <dgm:spPr/>
      <dgm:t>
        <a:bodyPr/>
        <a:lstStyle/>
        <a:p>
          <a:endParaRPr lang="en-US"/>
        </a:p>
      </dgm:t>
    </dgm:pt>
    <dgm:pt modelId="{60FBE709-6333-4070-835C-87D8E48BC953}" type="sibTrans" cxnId="{F7B54515-56ED-49BD-A3B3-1963C1FA7439}">
      <dgm:prSet/>
      <dgm:spPr/>
      <dgm:t>
        <a:bodyPr/>
        <a:lstStyle/>
        <a:p>
          <a:endParaRPr lang="en-US"/>
        </a:p>
      </dgm:t>
    </dgm:pt>
    <dgm:pt modelId="{8F5B42FB-8DA1-41CA-AE50-256AF5314563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Tw Cen MT" panose="020B0502020104020203"/>
            </a:rPr>
            <a:t>Generate Data</a:t>
          </a:r>
          <a:endParaRPr lang="en-US"/>
        </a:p>
      </dgm:t>
    </dgm:pt>
    <dgm:pt modelId="{07B5EEFC-34B5-4DEA-AC01-55073FDDD0B9}" type="parTrans" cxnId="{EE53CC0E-4E98-4BEE-9C7A-7DF2EAC0E490}">
      <dgm:prSet/>
      <dgm:spPr/>
      <dgm:t>
        <a:bodyPr/>
        <a:lstStyle/>
        <a:p>
          <a:endParaRPr lang="en-US"/>
        </a:p>
      </dgm:t>
    </dgm:pt>
    <dgm:pt modelId="{50AFE83C-861A-4C21-A2B3-F57442991E4F}" type="sibTrans" cxnId="{EE53CC0E-4E98-4BEE-9C7A-7DF2EAC0E490}">
      <dgm:prSet/>
      <dgm:spPr/>
      <dgm:t>
        <a:bodyPr/>
        <a:lstStyle/>
        <a:p>
          <a:endParaRPr lang="en-US"/>
        </a:p>
      </dgm:t>
    </dgm:pt>
    <dgm:pt modelId="{630203CA-06AF-447E-9C60-3C5F1A30C0A8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Tw Cen MT" panose="020B0502020104020203"/>
            </a:rPr>
            <a:t>Machine Learning Predictions</a:t>
          </a:r>
          <a:endParaRPr lang="en-US"/>
        </a:p>
      </dgm:t>
    </dgm:pt>
    <dgm:pt modelId="{F678DC9D-7F11-4831-B0DA-9A4FC289D02A}" type="parTrans" cxnId="{31E71E1B-1D95-4812-9E32-AF31D3BD651D}">
      <dgm:prSet/>
      <dgm:spPr/>
      <dgm:t>
        <a:bodyPr/>
        <a:lstStyle/>
        <a:p>
          <a:endParaRPr lang="en-US"/>
        </a:p>
      </dgm:t>
    </dgm:pt>
    <dgm:pt modelId="{01864954-51CD-49E9-A582-8E01B5CEFAAE}" type="sibTrans" cxnId="{31E71E1B-1D95-4812-9E32-AF31D3BD651D}">
      <dgm:prSet/>
      <dgm:spPr/>
      <dgm:t>
        <a:bodyPr/>
        <a:lstStyle/>
        <a:p>
          <a:endParaRPr lang="en-US"/>
        </a:p>
      </dgm:t>
    </dgm:pt>
    <dgm:pt modelId="{371C385F-7FC7-4B0B-B575-1C6BC66B7802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Tw Cen MT" panose="020B0502020104020203"/>
            </a:rPr>
            <a:t>About Us</a:t>
          </a:r>
          <a:endParaRPr lang="en-US"/>
        </a:p>
      </dgm:t>
    </dgm:pt>
    <dgm:pt modelId="{F0D19D28-F14E-473A-9097-92E778BEA4A6}" type="parTrans" cxnId="{CA5934DD-752A-405F-8CF7-0F6141871971}">
      <dgm:prSet/>
      <dgm:spPr/>
      <dgm:t>
        <a:bodyPr/>
        <a:lstStyle/>
        <a:p>
          <a:endParaRPr lang="en-US"/>
        </a:p>
      </dgm:t>
    </dgm:pt>
    <dgm:pt modelId="{11BDAE75-2044-4A5A-9AC8-F0E96CF884BB}" type="sibTrans" cxnId="{CA5934DD-752A-405F-8CF7-0F6141871971}">
      <dgm:prSet/>
      <dgm:spPr/>
      <dgm:t>
        <a:bodyPr/>
        <a:lstStyle/>
        <a:p>
          <a:endParaRPr lang="en-US"/>
        </a:p>
      </dgm:t>
    </dgm:pt>
    <dgm:pt modelId="{641536EF-6FB5-4395-A352-B36349B10026}" type="pres">
      <dgm:prSet presAssocID="{530DFA95-DC72-4E0E-8EAE-AF050D47FCAE}" presName="root" presStyleCnt="0">
        <dgm:presLayoutVars>
          <dgm:dir/>
          <dgm:resizeHandles val="exact"/>
        </dgm:presLayoutVars>
      </dgm:prSet>
      <dgm:spPr/>
    </dgm:pt>
    <dgm:pt modelId="{03E2C6A2-88FF-4B8E-BD49-CE1A41AA091F}" type="pres">
      <dgm:prSet presAssocID="{CC46128D-2067-4C1E-9106-4DFD6A27976B}" presName="compNode" presStyleCnt="0"/>
      <dgm:spPr/>
    </dgm:pt>
    <dgm:pt modelId="{94D0176A-3109-4210-B64D-A41429E90905}" type="pres">
      <dgm:prSet presAssocID="{CC46128D-2067-4C1E-9106-4DFD6A27976B}" presName="bgRect" presStyleLbl="bgShp" presStyleIdx="0" presStyleCnt="5"/>
      <dgm:spPr/>
    </dgm:pt>
    <dgm:pt modelId="{F045BEA5-D420-4934-A23B-9C3B4E4A16F3}" type="pres">
      <dgm:prSet presAssocID="{CC46128D-2067-4C1E-9106-4DFD6A27976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6F26447B-C6C0-410A-B895-A7907464A0F0}" type="pres">
      <dgm:prSet presAssocID="{CC46128D-2067-4C1E-9106-4DFD6A27976B}" presName="spaceRect" presStyleCnt="0"/>
      <dgm:spPr/>
    </dgm:pt>
    <dgm:pt modelId="{F05B2DD0-C151-4184-9F6B-80F7879C8EC4}" type="pres">
      <dgm:prSet presAssocID="{CC46128D-2067-4C1E-9106-4DFD6A27976B}" presName="parTx" presStyleLbl="revTx" presStyleIdx="0" presStyleCnt="5">
        <dgm:presLayoutVars>
          <dgm:chMax val="0"/>
          <dgm:chPref val="0"/>
        </dgm:presLayoutVars>
      </dgm:prSet>
      <dgm:spPr/>
    </dgm:pt>
    <dgm:pt modelId="{5E244039-DF71-4161-920D-91A66D8D6796}" type="pres">
      <dgm:prSet presAssocID="{6DBC7DB6-35F4-44A6-BADB-10E07DDA4017}" presName="sibTrans" presStyleCnt="0"/>
      <dgm:spPr/>
    </dgm:pt>
    <dgm:pt modelId="{4AD37453-2D70-4317-A0B6-2308F2F4CA26}" type="pres">
      <dgm:prSet presAssocID="{3AADC98C-046A-4B6E-B0DE-D840AABF82AC}" presName="compNode" presStyleCnt="0"/>
      <dgm:spPr/>
    </dgm:pt>
    <dgm:pt modelId="{5166989F-8346-47A0-AA12-9F64A5ABC49B}" type="pres">
      <dgm:prSet presAssocID="{3AADC98C-046A-4B6E-B0DE-D840AABF82AC}" presName="bgRect" presStyleLbl="bgShp" presStyleIdx="1" presStyleCnt="5"/>
      <dgm:spPr/>
    </dgm:pt>
    <dgm:pt modelId="{A0819AF9-5145-4F0A-A57C-CF91F3C9198B}" type="pres">
      <dgm:prSet presAssocID="{3AADC98C-046A-4B6E-B0DE-D840AABF82A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rsor"/>
        </a:ext>
      </dgm:extLst>
    </dgm:pt>
    <dgm:pt modelId="{355B144C-DA19-4F07-BA87-6A1D77EB5F9E}" type="pres">
      <dgm:prSet presAssocID="{3AADC98C-046A-4B6E-B0DE-D840AABF82AC}" presName="spaceRect" presStyleCnt="0"/>
      <dgm:spPr/>
    </dgm:pt>
    <dgm:pt modelId="{E7750F93-E73B-4497-AC92-F295B038799F}" type="pres">
      <dgm:prSet presAssocID="{3AADC98C-046A-4B6E-B0DE-D840AABF82AC}" presName="parTx" presStyleLbl="revTx" presStyleIdx="1" presStyleCnt="5">
        <dgm:presLayoutVars>
          <dgm:chMax val="0"/>
          <dgm:chPref val="0"/>
        </dgm:presLayoutVars>
      </dgm:prSet>
      <dgm:spPr/>
    </dgm:pt>
    <dgm:pt modelId="{3E5D58E6-F2BE-45B6-9E4C-47880378358B}" type="pres">
      <dgm:prSet presAssocID="{60FBE709-6333-4070-835C-87D8E48BC953}" presName="sibTrans" presStyleCnt="0"/>
      <dgm:spPr/>
    </dgm:pt>
    <dgm:pt modelId="{EAA7C237-EA54-4328-AE3D-C8D0F0D37B24}" type="pres">
      <dgm:prSet presAssocID="{8F5B42FB-8DA1-41CA-AE50-256AF5314563}" presName="compNode" presStyleCnt="0"/>
      <dgm:spPr/>
    </dgm:pt>
    <dgm:pt modelId="{B8395FC6-6034-48CE-9789-8546D72E0E53}" type="pres">
      <dgm:prSet presAssocID="{8F5B42FB-8DA1-41CA-AE50-256AF5314563}" presName="bgRect" presStyleLbl="bgShp" presStyleIdx="2" presStyleCnt="5"/>
      <dgm:spPr/>
    </dgm:pt>
    <dgm:pt modelId="{DBBE71E4-766F-4323-8DE1-23EC2F48103F}" type="pres">
      <dgm:prSet presAssocID="{8F5B42FB-8DA1-41CA-AE50-256AF531456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7D259693-943D-4D21-AF32-052855A11D22}" type="pres">
      <dgm:prSet presAssocID="{8F5B42FB-8DA1-41CA-AE50-256AF5314563}" presName="spaceRect" presStyleCnt="0"/>
      <dgm:spPr/>
    </dgm:pt>
    <dgm:pt modelId="{D47EED77-CDD3-4432-8ADB-1FE933CEA4A0}" type="pres">
      <dgm:prSet presAssocID="{8F5B42FB-8DA1-41CA-AE50-256AF5314563}" presName="parTx" presStyleLbl="revTx" presStyleIdx="2" presStyleCnt="5">
        <dgm:presLayoutVars>
          <dgm:chMax val="0"/>
          <dgm:chPref val="0"/>
        </dgm:presLayoutVars>
      </dgm:prSet>
      <dgm:spPr/>
    </dgm:pt>
    <dgm:pt modelId="{649FBA1F-866B-4851-B124-941374EE53E4}" type="pres">
      <dgm:prSet presAssocID="{50AFE83C-861A-4C21-A2B3-F57442991E4F}" presName="sibTrans" presStyleCnt="0"/>
      <dgm:spPr/>
    </dgm:pt>
    <dgm:pt modelId="{B96A03F8-37EB-4B8A-9936-3848902B9F05}" type="pres">
      <dgm:prSet presAssocID="{630203CA-06AF-447E-9C60-3C5F1A30C0A8}" presName="compNode" presStyleCnt="0"/>
      <dgm:spPr/>
    </dgm:pt>
    <dgm:pt modelId="{71C958A8-C2ED-4D28-85D7-5A5BCE2E33EC}" type="pres">
      <dgm:prSet presAssocID="{630203CA-06AF-447E-9C60-3C5F1A30C0A8}" presName="bgRect" presStyleLbl="bgShp" presStyleIdx="3" presStyleCnt="5"/>
      <dgm:spPr/>
    </dgm:pt>
    <dgm:pt modelId="{AB0C76DF-10E6-48B4-AB85-E1C7775698FE}" type="pres">
      <dgm:prSet presAssocID="{630203CA-06AF-447E-9C60-3C5F1A30C0A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7FAE3B1E-B802-4008-983A-669B363ED5EA}" type="pres">
      <dgm:prSet presAssocID="{630203CA-06AF-447E-9C60-3C5F1A30C0A8}" presName="spaceRect" presStyleCnt="0"/>
      <dgm:spPr/>
    </dgm:pt>
    <dgm:pt modelId="{C96F2EA4-93D7-4F26-B46B-FD7AE19DFBCF}" type="pres">
      <dgm:prSet presAssocID="{630203CA-06AF-447E-9C60-3C5F1A30C0A8}" presName="parTx" presStyleLbl="revTx" presStyleIdx="3" presStyleCnt="5">
        <dgm:presLayoutVars>
          <dgm:chMax val="0"/>
          <dgm:chPref val="0"/>
        </dgm:presLayoutVars>
      </dgm:prSet>
      <dgm:spPr/>
    </dgm:pt>
    <dgm:pt modelId="{7190C984-4797-4080-9D33-EA4423AA4FCA}" type="pres">
      <dgm:prSet presAssocID="{01864954-51CD-49E9-A582-8E01B5CEFAAE}" presName="sibTrans" presStyleCnt="0"/>
      <dgm:spPr/>
    </dgm:pt>
    <dgm:pt modelId="{8A0FFDA7-0DCD-452B-8B6D-2E8E430455A4}" type="pres">
      <dgm:prSet presAssocID="{371C385F-7FC7-4B0B-B575-1C6BC66B7802}" presName="compNode" presStyleCnt="0"/>
      <dgm:spPr/>
    </dgm:pt>
    <dgm:pt modelId="{092864B1-F4BB-4074-B1FC-5FDB83AC768A}" type="pres">
      <dgm:prSet presAssocID="{371C385F-7FC7-4B0B-B575-1C6BC66B7802}" presName="bgRect" presStyleLbl="bgShp" presStyleIdx="4" presStyleCnt="5"/>
      <dgm:spPr/>
    </dgm:pt>
    <dgm:pt modelId="{204219A6-F9F5-4F68-833E-FB01AD94CD31}" type="pres">
      <dgm:prSet presAssocID="{371C385F-7FC7-4B0B-B575-1C6BC66B780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194141D-E289-4FAD-BB3D-79051B8415DA}" type="pres">
      <dgm:prSet presAssocID="{371C385F-7FC7-4B0B-B575-1C6BC66B7802}" presName="spaceRect" presStyleCnt="0"/>
      <dgm:spPr/>
    </dgm:pt>
    <dgm:pt modelId="{33CDB448-B4FC-4612-A5F2-33E07D5E537A}" type="pres">
      <dgm:prSet presAssocID="{371C385F-7FC7-4B0B-B575-1C6BC66B780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E53CC0E-4E98-4BEE-9C7A-7DF2EAC0E490}" srcId="{530DFA95-DC72-4E0E-8EAE-AF050D47FCAE}" destId="{8F5B42FB-8DA1-41CA-AE50-256AF5314563}" srcOrd="2" destOrd="0" parTransId="{07B5EEFC-34B5-4DEA-AC01-55073FDDD0B9}" sibTransId="{50AFE83C-861A-4C21-A2B3-F57442991E4F}"/>
    <dgm:cxn modelId="{F7B54515-56ED-49BD-A3B3-1963C1FA7439}" srcId="{530DFA95-DC72-4E0E-8EAE-AF050D47FCAE}" destId="{3AADC98C-046A-4B6E-B0DE-D840AABF82AC}" srcOrd="1" destOrd="0" parTransId="{37050673-A4A3-4BDA-8BA0-4D3AEA602D5F}" sibTransId="{60FBE709-6333-4070-835C-87D8E48BC953}"/>
    <dgm:cxn modelId="{31E71E1B-1D95-4812-9E32-AF31D3BD651D}" srcId="{530DFA95-DC72-4E0E-8EAE-AF050D47FCAE}" destId="{630203CA-06AF-447E-9C60-3C5F1A30C0A8}" srcOrd="3" destOrd="0" parTransId="{F678DC9D-7F11-4831-B0DA-9A4FC289D02A}" sibTransId="{01864954-51CD-49E9-A582-8E01B5CEFAAE}"/>
    <dgm:cxn modelId="{A99EB11F-AF50-49DF-9BD1-3D9DBD5DF493}" type="presOf" srcId="{8F5B42FB-8DA1-41CA-AE50-256AF5314563}" destId="{D47EED77-CDD3-4432-8ADB-1FE933CEA4A0}" srcOrd="0" destOrd="0" presId="urn:microsoft.com/office/officeart/2018/2/layout/IconVerticalSolidList"/>
    <dgm:cxn modelId="{6CEE5525-A56C-40AA-9602-22AA92DE66C6}" type="presOf" srcId="{3AADC98C-046A-4B6E-B0DE-D840AABF82AC}" destId="{E7750F93-E73B-4497-AC92-F295B038799F}" srcOrd="0" destOrd="0" presId="urn:microsoft.com/office/officeart/2018/2/layout/IconVerticalSolidList"/>
    <dgm:cxn modelId="{19D5F281-17EB-4D71-9E17-787CD4FE3802}" type="presOf" srcId="{371C385F-7FC7-4B0B-B575-1C6BC66B7802}" destId="{33CDB448-B4FC-4612-A5F2-33E07D5E537A}" srcOrd="0" destOrd="0" presId="urn:microsoft.com/office/officeart/2018/2/layout/IconVerticalSolidList"/>
    <dgm:cxn modelId="{785C0882-4FF8-4082-84D2-FE3535D33E27}" type="presOf" srcId="{530DFA95-DC72-4E0E-8EAE-AF050D47FCAE}" destId="{641536EF-6FB5-4395-A352-B36349B10026}" srcOrd="0" destOrd="0" presId="urn:microsoft.com/office/officeart/2018/2/layout/IconVerticalSolidList"/>
    <dgm:cxn modelId="{ACE6D998-BDC2-425A-8AEB-252A72E71BDC}" srcId="{530DFA95-DC72-4E0E-8EAE-AF050D47FCAE}" destId="{CC46128D-2067-4C1E-9106-4DFD6A27976B}" srcOrd="0" destOrd="0" parTransId="{535300C0-5CD1-408D-992A-E85582696658}" sibTransId="{6DBC7DB6-35F4-44A6-BADB-10E07DDA4017}"/>
    <dgm:cxn modelId="{130B11A8-0E47-428D-85EB-2F864927B9B1}" type="presOf" srcId="{CC46128D-2067-4C1E-9106-4DFD6A27976B}" destId="{F05B2DD0-C151-4184-9F6B-80F7879C8EC4}" srcOrd="0" destOrd="0" presId="urn:microsoft.com/office/officeart/2018/2/layout/IconVerticalSolidList"/>
    <dgm:cxn modelId="{723039DC-8A7C-408F-8FF2-5FFADDDFEE7D}" type="presOf" srcId="{630203CA-06AF-447E-9C60-3C5F1A30C0A8}" destId="{C96F2EA4-93D7-4F26-B46B-FD7AE19DFBCF}" srcOrd="0" destOrd="0" presId="urn:microsoft.com/office/officeart/2018/2/layout/IconVerticalSolidList"/>
    <dgm:cxn modelId="{CA5934DD-752A-405F-8CF7-0F6141871971}" srcId="{530DFA95-DC72-4E0E-8EAE-AF050D47FCAE}" destId="{371C385F-7FC7-4B0B-B575-1C6BC66B7802}" srcOrd="4" destOrd="0" parTransId="{F0D19D28-F14E-473A-9097-92E778BEA4A6}" sibTransId="{11BDAE75-2044-4A5A-9AC8-F0E96CF884BB}"/>
    <dgm:cxn modelId="{D483D923-5C94-487B-AACD-8CE1CD2BC7BE}" type="presParOf" srcId="{641536EF-6FB5-4395-A352-B36349B10026}" destId="{03E2C6A2-88FF-4B8E-BD49-CE1A41AA091F}" srcOrd="0" destOrd="0" presId="urn:microsoft.com/office/officeart/2018/2/layout/IconVerticalSolidList"/>
    <dgm:cxn modelId="{21442E78-028D-4326-89AB-E15E4118BF90}" type="presParOf" srcId="{03E2C6A2-88FF-4B8E-BD49-CE1A41AA091F}" destId="{94D0176A-3109-4210-B64D-A41429E90905}" srcOrd="0" destOrd="0" presId="urn:microsoft.com/office/officeart/2018/2/layout/IconVerticalSolidList"/>
    <dgm:cxn modelId="{C179857A-A9F0-4E53-A59F-6C6D6F092526}" type="presParOf" srcId="{03E2C6A2-88FF-4B8E-BD49-CE1A41AA091F}" destId="{F045BEA5-D420-4934-A23B-9C3B4E4A16F3}" srcOrd="1" destOrd="0" presId="urn:microsoft.com/office/officeart/2018/2/layout/IconVerticalSolidList"/>
    <dgm:cxn modelId="{BB6A28FE-578B-4D2E-80DF-96EA95BE1BB6}" type="presParOf" srcId="{03E2C6A2-88FF-4B8E-BD49-CE1A41AA091F}" destId="{6F26447B-C6C0-410A-B895-A7907464A0F0}" srcOrd="2" destOrd="0" presId="urn:microsoft.com/office/officeart/2018/2/layout/IconVerticalSolidList"/>
    <dgm:cxn modelId="{F177F745-6145-4D8B-AC97-0E9A74AF495C}" type="presParOf" srcId="{03E2C6A2-88FF-4B8E-BD49-CE1A41AA091F}" destId="{F05B2DD0-C151-4184-9F6B-80F7879C8EC4}" srcOrd="3" destOrd="0" presId="urn:microsoft.com/office/officeart/2018/2/layout/IconVerticalSolidList"/>
    <dgm:cxn modelId="{C59F6238-4688-421F-9905-5C6398F73BCC}" type="presParOf" srcId="{641536EF-6FB5-4395-A352-B36349B10026}" destId="{5E244039-DF71-4161-920D-91A66D8D6796}" srcOrd="1" destOrd="0" presId="urn:microsoft.com/office/officeart/2018/2/layout/IconVerticalSolidList"/>
    <dgm:cxn modelId="{D627427C-185F-4D04-B85C-E6F58D0F907E}" type="presParOf" srcId="{641536EF-6FB5-4395-A352-B36349B10026}" destId="{4AD37453-2D70-4317-A0B6-2308F2F4CA26}" srcOrd="2" destOrd="0" presId="urn:microsoft.com/office/officeart/2018/2/layout/IconVerticalSolidList"/>
    <dgm:cxn modelId="{D445CF77-AE85-4C52-927D-1431A90ADB05}" type="presParOf" srcId="{4AD37453-2D70-4317-A0B6-2308F2F4CA26}" destId="{5166989F-8346-47A0-AA12-9F64A5ABC49B}" srcOrd="0" destOrd="0" presId="urn:microsoft.com/office/officeart/2018/2/layout/IconVerticalSolidList"/>
    <dgm:cxn modelId="{207EA3F5-611C-43A1-82DD-270C88F2E5B7}" type="presParOf" srcId="{4AD37453-2D70-4317-A0B6-2308F2F4CA26}" destId="{A0819AF9-5145-4F0A-A57C-CF91F3C9198B}" srcOrd="1" destOrd="0" presId="urn:microsoft.com/office/officeart/2018/2/layout/IconVerticalSolidList"/>
    <dgm:cxn modelId="{86EE0E40-6FE2-476A-AAAB-90C93241DAAF}" type="presParOf" srcId="{4AD37453-2D70-4317-A0B6-2308F2F4CA26}" destId="{355B144C-DA19-4F07-BA87-6A1D77EB5F9E}" srcOrd="2" destOrd="0" presId="urn:microsoft.com/office/officeart/2018/2/layout/IconVerticalSolidList"/>
    <dgm:cxn modelId="{D8E01E90-D6DA-41F1-9DD7-3B65931344DA}" type="presParOf" srcId="{4AD37453-2D70-4317-A0B6-2308F2F4CA26}" destId="{E7750F93-E73B-4497-AC92-F295B038799F}" srcOrd="3" destOrd="0" presId="urn:microsoft.com/office/officeart/2018/2/layout/IconVerticalSolidList"/>
    <dgm:cxn modelId="{E0A2928C-8F67-4180-88B4-C0A3FD05E695}" type="presParOf" srcId="{641536EF-6FB5-4395-A352-B36349B10026}" destId="{3E5D58E6-F2BE-45B6-9E4C-47880378358B}" srcOrd="3" destOrd="0" presId="urn:microsoft.com/office/officeart/2018/2/layout/IconVerticalSolidList"/>
    <dgm:cxn modelId="{6D27A0A5-E532-4D90-A5AE-7B4170EF1A50}" type="presParOf" srcId="{641536EF-6FB5-4395-A352-B36349B10026}" destId="{EAA7C237-EA54-4328-AE3D-C8D0F0D37B24}" srcOrd="4" destOrd="0" presId="urn:microsoft.com/office/officeart/2018/2/layout/IconVerticalSolidList"/>
    <dgm:cxn modelId="{11D44A93-9BD5-4368-AD39-CBA5255179CA}" type="presParOf" srcId="{EAA7C237-EA54-4328-AE3D-C8D0F0D37B24}" destId="{B8395FC6-6034-48CE-9789-8546D72E0E53}" srcOrd="0" destOrd="0" presId="urn:microsoft.com/office/officeart/2018/2/layout/IconVerticalSolidList"/>
    <dgm:cxn modelId="{8765718A-02A5-47BC-98AD-758B1A11D47D}" type="presParOf" srcId="{EAA7C237-EA54-4328-AE3D-C8D0F0D37B24}" destId="{DBBE71E4-766F-4323-8DE1-23EC2F48103F}" srcOrd="1" destOrd="0" presId="urn:microsoft.com/office/officeart/2018/2/layout/IconVerticalSolidList"/>
    <dgm:cxn modelId="{74215881-2104-4EC5-AD51-927D91E6B735}" type="presParOf" srcId="{EAA7C237-EA54-4328-AE3D-C8D0F0D37B24}" destId="{7D259693-943D-4D21-AF32-052855A11D22}" srcOrd="2" destOrd="0" presId="urn:microsoft.com/office/officeart/2018/2/layout/IconVerticalSolidList"/>
    <dgm:cxn modelId="{4464B2CF-07BE-4B63-912B-45657640D00B}" type="presParOf" srcId="{EAA7C237-EA54-4328-AE3D-C8D0F0D37B24}" destId="{D47EED77-CDD3-4432-8ADB-1FE933CEA4A0}" srcOrd="3" destOrd="0" presId="urn:microsoft.com/office/officeart/2018/2/layout/IconVerticalSolidList"/>
    <dgm:cxn modelId="{FD02EE58-9088-4BA1-8B92-0812501417A3}" type="presParOf" srcId="{641536EF-6FB5-4395-A352-B36349B10026}" destId="{649FBA1F-866B-4851-B124-941374EE53E4}" srcOrd="5" destOrd="0" presId="urn:microsoft.com/office/officeart/2018/2/layout/IconVerticalSolidList"/>
    <dgm:cxn modelId="{8DE13768-FA69-40FC-80F1-72E26238EC85}" type="presParOf" srcId="{641536EF-6FB5-4395-A352-B36349B10026}" destId="{B96A03F8-37EB-4B8A-9936-3848902B9F05}" srcOrd="6" destOrd="0" presId="urn:microsoft.com/office/officeart/2018/2/layout/IconVerticalSolidList"/>
    <dgm:cxn modelId="{E33B1045-699B-4D8E-A402-DBCD5F4E9866}" type="presParOf" srcId="{B96A03F8-37EB-4B8A-9936-3848902B9F05}" destId="{71C958A8-C2ED-4D28-85D7-5A5BCE2E33EC}" srcOrd="0" destOrd="0" presId="urn:microsoft.com/office/officeart/2018/2/layout/IconVerticalSolidList"/>
    <dgm:cxn modelId="{6B0A2321-3611-4560-8877-6492E74B966A}" type="presParOf" srcId="{B96A03F8-37EB-4B8A-9936-3848902B9F05}" destId="{AB0C76DF-10E6-48B4-AB85-E1C7775698FE}" srcOrd="1" destOrd="0" presId="urn:microsoft.com/office/officeart/2018/2/layout/IconVerticalSolidList"/>
    <dgm:cxn modelId="{0166F3E0-6DC8-47E0-90BF-A048249A6D35}" type="presParOf" srcId="{B96A03F8-37EB-4B8A-9936-3848902B9F05}" destId="{7FAE3B1E-B802-4008-983A-669B363ED5EA}" srcOrd="2" destOrd="0" presId="urn:microsoft.com/office/officeart/2018/2/layout/IconVerticalSolidList"/>
    <dgm:cxn modelId="{E49CC3A7-9933-4D12-961D-F314E2E8EDFE}" type="presParOf" srcId="{B96A03F8-37EB-4B8A-9936-3848902B9F05}" destId="{C96F2EA4-93D7-4F26-B46B-FD7AE19DFBCF}" srcOrd="3" destOrd="0" presId="urn:microsoft.com/office/officeart/2018/2/layout/IconVerticalSolidList"/>
    <dgm:cxn modelId="{67EBE8EB-2679-4C8C-8DEA-6C7EC7F959CB}" type="presParOf" srcId="{641536EF-6FB5-4395-A352-B36349B10026}" destId="{7190C984-4797-4080-9D33-EA4423AA4FCA}" srcOrd="7" destOrd="0" presId="urn:microsoft.com/office/officeart/2018/2/layout/IconVerticalSolidList"/>
    <dgm:cxn modelId="{E88AC342-AD47-4457-BD78-23D26F17E8C0}" type="presParOf" srcId="{641536EF-6FB5-4395-A352-B36349B10026}" destId="{8A0FFDA7-0DCD-452B-8B6D-2E8E430455A4}" srcOrd="8" destOrd="0" presId="urn:microsoft.com/office/officeart/2018/2/layout/IconVerticalSolidList"/>
    <dgm:cxn modelId="{5F2657E6-D9C4-4E6C-98BF-1AA8DD1F9759}" type="presParOf" srcId="{8A0FFDA7-0DCD-452B-8B6D-2E8E430455A4}" destId="{092864B1-F4BB-4074-B1FC-5FDB83AC768A}" srcOrd="0" destOrd="0" presId="urn:microsoft.com/office/officeart/2018/2/layout/IconVerticalSolidList"/>
    <dgm:cxn modelId="{53C76BD2-1B64-46EF-A13D-71F7657B20E3}" type="presParOf" srcId="{8A0FFDA7-0DCD-452B-8B6D-2E8E430455A4}" destId="{204219A6-F9F5-4F68-833E-FB01AD94CD31}" srcOrd="1" destOrd="0" presId="urn:microsoft.com/office/officeart/2018/2/layout/IconVerticalSolidList"/>
    <dgm:cxn modelId="{D4803E5D-3C32-4EEA-8C7F-A7D3FE50A7A9}" type="presParOf" srcId="{8A0FFDA7-0DCD-452B-8B6D-2E8E430455A4}" destId="{F194141D-E289-4FAD-BB3D-79051B8415DA}" srcOrd="2" destOrd="0" presId="urn:microsoft.com/office/officeart/2018/2/layout/IconVerticalSolidList"/>
    <dgm:cxn modelId="{FA80E918-D951-409A-9224-F9B54F11346E}" type="presParOf" srcId="{8A0FFDA7-0DCD-452B-8B6D-2E8E430455A4}" destId="{33CDB448-B4FC-4612-A5F2-33E07D5E537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2A0C12-4ABB-4E99-B721-8FBC7395D09D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1404084-9F71-45F1-8536-F0C221065D5F}">
      <dgm:prSet phldrT="[Text]" phldr="0"/>
      <dgm:spPr/>
      <dgm:t>
        <a:bodyPr/>
        <a:lstStyle/>
        <a:p>
          <a:r>
            <a:rPr lang="en-US">
              <a:latin typeface="Tw Cen MT" panose="020B0502020104020203"/>
            </a:rPr>
            <a:t>Django</a:t>
          </a:r>
          <a:endParaRPr lang="en-US"/>
        </a:p>
      </dgm:t>
    </dgm:pt>
    <dgm:pt modelId="{CCDD6D4F-90FB-4E65-A858-1635E9347E1C}" type="parTrans" cxnId="{2B7118F8-D0E8-40CF-B09C-FC2EBDC03A6E}">
      <dgm:prSet/>
      <dgm:spPr/>
      <dgm:t>
        <a:bodyPr/>
        <a:lstStyle/>
        <a:p>
          <a:endParaRPr lang="en-US"/>
        </a:p>
      </dgm:t>
    </dgm:pt>
    <dgm:pt modelId="{B1A2980B-3657-4AEC-804A-A4FD6CD5EE39}" type="sibTrans" cxnId="{2B7118F8-D0E8-40CF-B09C-FC2EBDC03A6E}">
      <dgm:prSet/>
      <dgm:spPr/>
      <dgm:t>
        <a:bodyPr/>
        <a:lstStyle/>
        <a:p>
          <a:endParaRPr lang="en-US"/>
        </a:p>
      </dgm:t>
    </dgm:pt>
    <dgm:pt modelId="{7C8EB3C1-99B8-4E25-967B-573A3EAA98A6}">
      <dgm:prSet phldrT="[Text]" phldr="0"/>
      <dgm:spPr/>
      <dgm:t>
        <a:bodyPr/>
        <a:lstStyle/>
        <a:p>
          <a:pPr rtl="0"/>
          <a:r>
            <a:rPr lang="en-US">
              <a:latin typeface="Tw Cen MT" panose="020B0502020104020203"/>
            </a:rPr>
            <a:t>High-level</a:t>
          </a:r>
          <a:r>
            <a:rPr lang="en-US"/>
            <a:t> Python web framework that encourages rapid development and clean, pragmatic design.</a:t>
          </a:r>
        </a:p>
      </dgm:t>
    </dgm:pt>
    <dgm:pt modelId="{FD392776-6AA8-4C49-AE73-62E5CB72B158}" type="parTrans" cxnId="{5575DEE4-8990-4512-BC69-76B6E477F375}">
      <dgm:prSet/>
      <dgm:spPr/>
      <dgm:t>
        <a:bodyPr/>
        <a:lstStyle/>
        <a:p>
          <a:endParaRPr lang="en-US"/>
        </a:p>
      </dgm:t>
    </dgm:pt>
    <dgm:pt modelId="{6C4C53C8-A043-4E97-8742-E0A8675217EE}" type="sibTrans" cxnId="{5575DEE4-8990-4512-BC69-76B6E477F375}">
      <dgm:prSet/>
      <dgm:spPr/>
      <dgm:t>
        <a:bodyPr/>
        <a:lstStyle/>
        <a:p>
          <a:endParaRPr lang="en-US"/>
        </a:p>
      </dgm:t>
    </dgm:pt>
    <dgm:pt modelId="{CFB588E2-60E9-4374-A192-4EAD0AAF7F66}">
      <dgm:prSet phldrT="[Text]" phldr="0"/>
      <dgm:spPr/>
      <dgm:t>
        <a:bodyPr/>
        <a:lstStyle/>
        <a:p>
          <a:pPr rtl="0"/>
          <a:r>
            <a:rPr lang="en-US">
              <a:latin typeface="Tw Cen MT" panose="020B0502020104020203"/>
            </a:rPr>
            <a:t>Heroku and Downloading</a:t>
          </a:r>
        </a:p>
      </dgm:t>
    </dgm:pt>
    <dgm:pt modelId="{37C7CC15-EF63-49C2-990A-D35FBD126677}" type="parTrans" cxnId="{8F2E42A0-A929-4EF5-94BC-4D68B20521A4}">
      <dgm:prSet/>
      <dgm:spPr/>
      <dgm:t>
        <a:bodyPr/>
        <a:lstStyle/>
        <a:p>
          <a:endParaRPr lang="en-US"/>
        </a:p>
      </dgm:t>
    </dgm:pt>
    <dgm:pt modelId="{0D29C768-AB65-4B06-BFF1-DE7FF416E12D}" type="sibTrans" cxnId="{8F2E42A0-A929-4EF5-94BC-4D68B20521A4}">
      <dgm:prSet/>
      <dgm:spPr/>
      <dgm:t>
        <a:bodyPr/>
        <a:lstStyle/>
        <a:p>
          <a:endParaRPr lang="en-US"/>
        </a:p>
      </dgm:t>
    </dgm:pt>
    <dgm:pt modelId="{299BE673-F5AB-4238-B13A-FC24EAF6D22E}">
      <dgm:prSet phldr="0"/>
      <dgm:spPr/>
      <dgm:t>
        <a:bodyPr/>
        <a:lstStyle/>
        <a:p>
          <a:pPr rtl="0"/>
          <a:r>
            <a:rPr lang="en-US">
              <a:latin typeface="Tw Cen MT" panose="020B0502020104020203"/>
            </a:rPr>
            <a:t>Since the predictive tool run time takes over four hours, it is beneficial for it to be deployed locally.</a:t>
          </a:r>
          <a:endParaRPr lang="en-US"/>
        </a:p>
      </dgm:t>
    </dgm:pt>
    <dgm:pt modelId="{F5F20B14-2E62-4B58-8AA0-1F2098A67A7A}" type="parTrans" cxnId="{34503734-6971-45A2-8E62-DD52DFCC21CF}">
      <dgm:prSet/>
      <dgm:spPr/>
    </dgm:pt>
    <dgm:pt modelId="{7636A67A-45DC-4F29-9C22-AEBDABFF0FE9}" type="sibTrans" cxnId="{34503734-6971-45A2-8E62-DD52DFCC21CF}">
      <dgm:prSet/>
      <dgm:spPr/>
    </dgm:pt>
    <dgm:pt modelId="{E8298B3B-B6B0-47BC-B787-CDF4EB24B2EF}">
      <dgm:prSet phldr="0"/>
      <dgm:spPr/>
      <dgm:t>
        <a:bodyPr/>
        <a:lstStyle/>
        <a:p>
          <a:pPr rtl="0"/>
          <a:r>
            <a:rPr lang="en-US">
              <a:latin typeface="Tw Cen MT" panose="020B0502020104020203"/>
            </a:rPr>
            <a:t>The application can be found on our Heroku webpage with downloadable instructions to deploy it.</a:t>
          </a:r>
        </a:p>
      </dgm:t>
    </dgm:pt>
    <dgm:pt modelId="{2FD85C3D-A0A1-4DDB-A2AB-B4289DB0D1B5}" type="parTrans" cxnId="{024E1A1F-9BB7-40D7-A8ED-9621A0CE1FA0}">
      <dgm:prSet/>
      <dgm:spPr/>
    </dgm:pt>
    <dgm:pt modelId="{5B276147-4489-4675-9E2A-12D9E980E555}" type="sibTrans" cxnId="{024E1A1F-9BB7-40D7-A8ED-9621A0CE1FA0}">
      <dgm:prSet/>
      <dgm:spPr/>
    </dgm:pt>
    <dgm:pt modelId="{7C925974-6A6B-4A0A-8CE0-18B8252A0C2A}" type="pres">
      <dgm:prSet presAssocID="{EB2A0C12-4ABB-4E99-B721-8FBC7395D09D}" presName="Name0" presStyleCnt="0">
        <dgm:presLayoutVars>
          <dgm:dir/>
          <dgm:animLvl val="lvl"/>
          <dgm:resizeHandles val="exact"/>
        </dgm:presLayoutVars>
      </dgm:prSet>
      <dgm:spPr/>
    </dgm:pt>
    <dgm:pt modelId="{3498E4CF-95A1-4772-8DF1-562E7F082D84}" type="pres">
      <dgm:prSet presAssocID="{D1404084-9F71-45F1-8536-F0C221065D5F}" presName="linNode" presStyleCnt="0"/>
      <dgm:spPr/>
    </dgm:pt>
    <dgm:pt modelId="{6F0D0C78-7838-48EF-AB3B-3B2075310E4A}" type="pres">
      <dgm:prSet presAssocID="{D1404084-9F71-45F1-8536-F0C221065D5F}" presName="parentText" presStyleLbl="alignNode1" presStyleIdx="0" presStyleCnt="2">
        <dgm:presLayoutVars>
          <dgm:chMax val="1"/>
          <dgm:bulletEnabled/>
        </dgm:presLayoutVars>
      </dgm:prSet>
      <dgm:spPr/>
    </dgm:pt>
    <dgm:pt modelId="{251DE2CF-1DD3-441A-9672-34F745E2171C}" type="pres">
      <dgm:prSet presAssocID="{D1404084-9F71-45F1-8536-F0C221065D5F}" presName="descendantText" presStyleLbl="alignAccFollowNode1" presStyleIdx="0" presStyleCnt="2">
        <dgm:presLayoutVars>
          <dgm:bulletEnabled/>
        </dgm:presLayoutVars>
      </dgm:prSet>
      <dgm:spPr/>
    </dgm:pt>
    <dgm:pt modelId="{1AEE2988-D9A5-45B8-9E58-19C1C4043015}" type="pres">
      <dgm:prSet presAssocID="{B1A2980B-3657-4AEC-804A-A4FD6CD5EE39}" presName="sp" presStyleCnt="0"/>
      <dgm:spPr/>
    </dgm:pt>
    <dgm:pt modelId="{307EEDD6-2531-48B8-87A4-ECFFE7AEEBE5}" type="pres">
      <dgm:prSet presAssocID="{CFB588E2-60E9-4374-A192-4EAD0AAF7F66}" presName="linNode" presStyleCnt="0"/>
      <dgm:spPr/>
    </dgm:pt>
    <dgm:pt modelId="{0B26F2B8-806C-46AA-A05D-5B5F224D44A1}" type="pres">
      <dgm:prSet presAssocID="{CFB588E2-60E9-4374-A192-4EAD0AAF7F66}" presName="parentText" presStyleLbl="alignNode1" presStyleIdx="1" presStyleCnt="2">
        <dgm:presLayoutVars>
          <dgm:chMax val="1"/>
          <dgm:bulletEnabled/>
        </dgm:presLayoutVars>
      </dgm:prSet>
      <dgm:spPr/>
    </dgm:pt>
    <dgm:pt modelId="{94DDBCAE-E7AA-4E58-B860-4527B6CAC38D}" type="pres">
      <dgm:prSet presAssocID="{CFB588E2-60E9-4374-A192-4EAD0AAF7F66}" presName="descendantText" presStyleLbl="alignAccFollowNode1" presStyleIdx="1" presStyleCnt="2">
        <dgm:presLayoutVars>
          <dgm:bulletEnabled/>
        </dgm:presLayoutVars>
      </dgm:prSet>
      <dgm:spPr/>
    </dgm:pt>
  </dgm:ptLst>
  <dgm:cxnLst>
    <dgm:cxn modelId="{397BA006-8283-4EB9-87EE-9A2EC389938E}" type="presOf" srcId="{D1404084-9F71-45F1-8536-F0C221065D5F}" destId="{6F0D0C78-7838-48EF-AB3B-3B2075310E4A}" srcOrd="0" destOrd="0" presId="urn:microsoft.com/office/officeart/2016/7/layout/VerticalSolidActionList"/>
    <dgm:cxn modelId="{539E6407-2FA8-4F87-A9EF-F4271E519114}" type="presOf" srcId="{7C8EB3C1-99B8-4E25-967B-573A3EAA98A6}" destId="{251DE2CF-1DD3-441A-9672-34F745E2171C}" srcOrd="0" destOrd="0" presId="urn:microsoft.com/office/officeart/2016/7/layout/VerticalSolidActionList"/>
    <dgm:cxn modelId="{024E1A1F-9BB7-40D7-A8ED-9621A0CE1FA0}" srcId="{CFB588E2-60E9-4374-A192-4EAD0AAF7F66}" destId="{E8298B3B-B6B0-47BC-B787-CDF4EB24B2EF}" srcOrd="0" destOrd="0" parTransId="{2FD85C3D-A0A1-4DDB-A2AB-B4289DB0D1B5}" sibTransId="{5B276147-4489-4675-9E2A-12D9E980E555}"/>
    <dgm:cxn modelId="{34503734-6971-45A2-8E62-DD52DFCC21CF}" srcId="{CFB588E2-60E9-4374-A192-4EAD0AAF7F66}" destId="{299BE673-F5AB-4238-B13A-FC24EAF6D22E}" srcOrd="1" destOrd="0" parTransId="{F5F20B14-2E62-4B58-8AA0-1F2098A67A7A}" sibTransId="{7636A67A-45DC-4F29-9C22-AEBDABFF0FE9}"/>
    <dgm:cxn modelId="{8C64DB62-E086-4D09-A26C-662558A1BEE4}" type="presOf" srcId="{CFB588E2-60E9-4374-A192-4EAD0AAF7F66}" destId="{0B26F2B8-806C-46AA-A05D-5B5F224D44A1}" srcOrd="0" destOrd="0" presId="urn:microsoft.com/office/officeart/2016/7/layout/VerticalSolidActionList"/>
    <dgm:cxn modelId="{B72B1C63-4FD3-45D0-9260-04FBC06B4B14}" type="presOf" srcId="{EB2A0C12-4ABB-4E99-B721-8FBC7395D09D}" destId="{7C925974-6A6B-4A0A-8CE0-18B8252A0C2A}" srcOrd="0" destOrd="0" presId="urn:microsoft.com/office/officeart/2016/7/layout/VerticalSolidActionList"/>
    <dgm:cxn modelId="{2D8E504B-94D3-4713-A6CE-A1835EFC6DD7}" type="presOf" srcId="{299BE673-F5AB-4238-B13A-FC24EAF6D22E}" destId="{94DDBCAE-E7AA-4E58-B860-4527B6CAC38D}" srcOrd="0" destOrd="1" presId="urn:microsoft.com/office/officeart/2016/7/layout/VerticalSolidActionList"/>
    <dgm:cxn modelId="{E0AD6C95-AF61-4CD6-8B46-9FA4FCD4E5EC}" type="presOf" srcId="{E8298B3B-B6B0-47BC-B787-CDF4EB24B2EF}" destId="{94DDBCAE-E7AA-4E58-B860-4527B6CAC38D}" srcOrd="0" destOrd="0" presId="urn:microsoft.com/office/officeart/2016/7/layout/VerticalSolidActionList"/>
    <dgm:cxn modelId="{8F2E42A0-A929-4EF5-94BC-4D68B20521A4}" srcId="{EB2A0C12-4ABB-4E99-B721-8FBC7395D09D}" destId="{CFB588E2-60E9-4374-A192-4EAD0AAF7F66}" srcOrd="1" destOrd="0" parTransId="{37C7CC15-EF63-49C2-990A-D35FBD126677}" sibTransId="{0D29C768-AB65-4B06-BFF1-DE7FF416E12D}"/>
    <dgm:cxn modelId="{5575DEE4-8990-4512-BC69-76B6E477F375}" srcId="{D1404084-9F71-45F1-8536-F0C221065D5F}" destId="{7C8EB3C1-99B8-4E25-967B-573A3EAA98A6}" srcOrd="0" destOrd="0" parTransId="{FD392776-6AA8-4C49-AE73-62E5CB72B158}" sibTransId="{6C4C53C8-A043-4E97-8742-E0A8675217EE}"/>
    <dgm:cxn modelId="{2B7118F8-D0E8-40CF-B09C-FC2EBDC03A6E}" srcId="{EB2A0C12-4ABB-4E99-B721-8FBC7395D09D}" destId="{D1404084-9F71-45F1-8536-F0C221065D5F}" srcOrd="0" destOrd="0" parTransId="{CCDD6D4F-90FB-4E65-A858-1635E9347E1C}" sibTransId="{B1A2980B-3657-4AEC-804A-A4FD6CD5EE39}"/>
    <dgm:cxn modelId="{E9E98B94-149B-4D69-B499-DA0E60ACAC2A}" type="presParOf" srcId="{7C925974-6A6B-4A0A-8CE0-18B8252A0C2A}" destId="{3498E4CF-95A1-4772-8DF1-562E7F082D84}" srcOrd="0" destOrd="0" presId="urn:microsoft.com/office/officeart/2016/7/layout/VerticalSolidActionList"/>
    <dgm:cxn modelId="{6BE1CA89-DFE9-44A2-AB71-4829D5251853}" type="presParOf" srcId="{3498E4CF-95A1-4772-8DF1-562E7F082D84}" destId="{6F0D0C78-7838-48EF-AB3B-3B2075310E4A}" srcOrd="0" destOrd="0" presId="urn:microsoft.com/office/officeart/2016/7/layout/VerticalSolidActionList"/>
    <dgm:cxn modelId="{87809BA0-A3A7-459C-9DCF-1A6CA32965E5}" type="presParOf" srcId="{3498E4CF-95A1-4772-8DF1-562E7F082D84}" destId="{251DE2CF-1DD3-441A-9672-34F745E2171C}" srcOrd="1" destOrd="0" presId="urn:microsoft.com/office/officeart/2016/7/layout/VerticalSolidActionList"/>
    <dgm:cxn modelId="{15F8B93A-84C6-439D-BDAE-7B9C38C7E9FA}" type="presParOf" srcId="{7C925974-6A6B-4A0A-8CE0-18B8252A0C2A}" destId="{1AEE2988-D9A5-45B8-9E58-19C1C4043015}" srcOrd="1" destOrd="0" presId="urn:microsoft.com/office/officeart/2016/7/layout/VerticalSolidActionList"/>
    <dgm:cxn modelId="{D6497A1E-FF56-46CF-9B9F-BDC3FEF4823C}" type="presParOf" srcId="{7C925974-6A6B-4A0A-8CE0-18B8252A0C2A}" destId="{307EEDD6-2531-48B8-87A4-ECFFE7AEEBE5}" srcOrd="2" destOrd="0" presId="urn:microsoft.com/office/officeart/2016/7/layout/VerticalSolidActionList"/>
    <dgm:cxn modelId="{781E2C5A-F915-43EC-8D86-7B615565386B}" type="presParOf" srcId="{307EEDD6-2531-48B8-87A4-ECFFE7AEEBE5}" destId="{0B26F2B8-806C-46AA-A05D-5B5F224D44A1}" srcOrd="0" destOrd="0" presId="urn:microsoft.com/office/officeart/2016/7/layout/VerticalSolidActionList"/>
    <dgm:cxn modelId="{0BF5635A-6BE1-4431-B0BE-76EFF190A188}" type="presParOf" srcId="{307EEDD6-2531-48B8-87A4-ECFFE7AEEBE5}" destId="{94DDBCAE-E7AA-4E58-B860-4527B6CAC38D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B469F-54D3-4DB6-B655-C26D42395D42}">
      <dsp:nvSpPr>
        <dsp:cNvPr id="0" name=""/>
        <dsp:cNvSpPr/>
      </dsp:nvSpPr>
      <dsp:spPr>
        <a:xfrm>
          <a:off x="3446" y="24813"/>
          <a:ext cx="3360687" cy="12890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158496" rIns="277368" bIns="158496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>
              <a:latin typeface="TW Cen MT"/>
              <a:cs typeface="Calibri"/>
            </a:rPr>
            <a:t>Holidays</a:t>
          </a:r>
        </a:p>
      </dsp:txBody>
      <dsp:txXfrm>
        <a:off x="3446" y="24813"/>
        <a:ext cx="3360687" cy="1289006"/>
      </dsp:txXfrm>
    </dsp:sp>
    <dsp:sp modelId="{DF2567A7-2D11-4112-A7D8-58EB85D994A0}">
      <dsp:nvSpPr>
        <dsp:cNvPr id="0" name=""/>
        <dsp:cNvSpPr/>
      </dsp:nvSpPr>
      <dsp:spPr>
        <a:xfrm>
          <a:off x="3446" y="1313820"/>
          <a:ext cx="3360687" cy="247564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26" tIns="208026" rIns="277368" bIns="312039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900" kern="1200">
              <a:latin typeface="TW Cen MT"/>
              <a:cs typeface="Calibri"/>
            </a:rPr>
            <a:t>Major North American Holidays </a:t>
          </a:r>
        </a:p>
      </dsp:txBody>
      <dsp:txXfrm>
        <a:off x="3446" y="1313820"/>
        <a:ext cx="3360687" cy="2475646"/>
      </dsp:txXfrm>
    </dsp:sp>
    <dsp:sp modelId="{FB5F8639-FE5E-4F42-9BB5-B4E267536E1B}">
      <dsp:nvSpPr>
        <dsp:cNvPr id="0" name=""/>
        <dsp:cNvSpPr/>
      </dsp:nvSpPr>
      <dsp:spPr>
        <a:xfrm>
          <a:off x="3834631" y="24813"/>
          <a:ext cx="3360687" cy="12890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158496" rIns="277368" bIns="158496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>
              <a:latin typeface="TW Cen MT"/>
              <a:cs typeface="Calibri"/>
            </a:rPr>
            <a:t>Items list </a:t>
          </a:r>
        </a:p>
      </dsp:txBody>
      <dsp:txXfrm>
        <a:off x="3834631" y="24813"/>
        <a:ext cx="3360687" cy="1289006"/>
      </dsp:txXfrm>
    </dsp:sp>
    <dsp:sp modelId="{9D1AD9F0-8DFD-441E-AC0E-26364E768EB9}">
      <dsp:nvSpPr>
        <dsp:cNvPr id="0" name=""/>
        <dsp:cNvSpPr/>
      </dsp:nvSpPr>
      <dsp:spPr>
        <a:xfrm>
          <a:off x="3834631" y="1313820"/>
          <a:ext cx="3360687" cy="247564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26" tIns="208026" rIns="277368" bIns="312039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900" kern="1200">
              <a:latin typeface="TW Cen MT"/>
              <a:cs typeface="Calibri"/>
            </a:rPr>
            <a:t>ID, min, max, description, initial stock value</a:t>
          </a:r>
        </a:p>
      </dsp:txBody>
      <dsp:txXfrm>
        <a:off x="3834631" y="1313820"/>
        <a:ext cx="3360687" cy="2475646"/>
      </dsp:txXfrm>
    </dsp:sp>
    <dsp:sp modelId="{D1E6DCA6-52CD-4E6A-9AD6-577B2EBC1039}">
      <dsp:nvSpPr>
        <dsp:cNvPr id="0" name=""/>
        <dsp:cNvSpPr/>
      </dsp:nvSpPr>
      <dsp:spPr>
        <a:xfrm>
          <a:off x="7665815" y="24813"/>
          <a:ext cx="3360687" cy="12890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158496" rIns="277368" bIns="158496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>
              <a:latin typeface="TW Cen MT"/>
              <a:cs typeface="Calibri"/>
            </a:rPr>
            <a:t>Six years of weather data</a:t>
          </a:r>
        </a:p>
      </dsp:txBody>
      <dsp:txXfrm>
        <a:off x="7665815" y="24813"/>
        <a:ext cx="3360687" cy="1289006"/>
      </dsp:txXfrm>
    </dsp:sp>
    <dsp:sp modelId="{4729E429-8512-4C2E-8D29-8E49CC0F5681}">
      <dsp:nvSpPr>
        <dsp:cNvPr id="0" name=""/>
        <dsp:cNvSpPr/>
      </dsp:nvSpPr>
      <dsp:spPr>
        <a:xfrm>
          <a:off x="7665815" y="1313820"/>
          <a:ext cx="3360687" cy="247564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26" tIns="208026" rIns="277368" bIns="312039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900" kern="1200">
              <a:latin typeface="TW Cen MT"/>
              <a:cs typeface="Calibri"/>
            </a:rPr>
            <a:t>Rain, Snow, Average Temperature</a:t>
          </a:r>
        </a:p>
      </dsp:txBody>
      <dsp:txXfrm>
        <a:off x="7665815" y="1313820"/>
        <a:ext cx="3360687" cy="24756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0176A-3109-4210-B64D-A41429E90905}">
      <dsp:nvSpPr>
        <dsp:cNvPr id="0" name=""/>
        <dsp:cNvSpPr/>
      </dsp:nvSpPr>
      <dsp:spPr>
        <a:xfrm>
          <a:off x="0" y="3679"/>
          <a:ext cx="7012370" cy="7836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5BEA5-D420-4934-A23B-9C3B4E4A16F3}">
      <dsp:nvSpPr>
        <dsp:cNvPr id="0" name=""/>
        <dsp:cNvSpPr/>
      </dsp:nvSpPr>
      <dsp:spPr>
        <a:xfrm>
          <a:off x="237047" y="179995"/>
          <a:ext cx="430995" cy="4309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B2DD0-C151-4184-9F6B-80F7879C8EC4}">
      <dsp:nvSpPr>
        <dsp:cNvPr id="0" name=""/>
        <dsp:cNvSpPr/>
      </dsp:nvSpPr>
      <dsp:spPr>
        <a:xfrm>
          <a:off x="905091" y="3679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Tw Cen MT" panose="020B0502020104020203"/>
            </a:rPr>
            <a:t>Home</a:t>
          </a:r>
          <a:endParaRPr lang="en-US" sz="1900" kern="1200"/>
        </a:p>
      </dsp:txBody>
      <dsp:txXfrm>
        <a:off x="905091" y="3679"/>
        <a:ext cx="6107278" cy="783628"/>
      </dsp:txXfrm>
    </dsp:sp>
    <dsp:sp modelId="{5166989F-8346-47A0-AA12-9F64A5ABC49B}">
      <dsp:nvSpPr>
        <dsp:cNvPr id="0" name=""/>
        <dsp:cNvSpPr/>
      </dsp:nvSpPr>
      <dsp:spPr>
        <a:xfrm>
          <a:off x="0" y="983215"/>
          <a:ext cx="7012370" cy="7836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19AF9-5145-4F0A-A57C-CF91F3C9198B}">
      <dsp:nvSpPr>
        <dsp:cNvPr id="0" name=""/>
        <dsp:cNvSpPr/>
      </dsp:nvSpPr>
      <dsp:spPr>
        <a:xfrm>
          <a:off x="237047" y="1159531"/>
          <a:ext cx="430995" cy="4309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50F93-E73B-4497-AC92-F295B038799F}">
      <dsp:nvSpPr>
        <dsp:cNvPr id="0" name=""/>
        <dsp:cNvSpPr/>
      </dsp:nvSpPr>
      <dsp:spPr>
        <a:xfrm>
          <a:off x="905091" y="983215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Tw Cen MT" panose="020B0502020104020203"/>
            </a:rPr>
            <a:t>Log In</a:t>
          </a:r>
          <a:endParaRPr lang="en-US" sz="1900" kern="1200"/>
        </a:p>
      </dsp:txBody>
      <dsp:txXfrm>
        <a:off x="905091" y="983215"/>
        <a:ext cx="6107278" cy="783628"/>
      </dsp:txXfrm>
    </dsp:sp>
    <dsp:sp modelId="{B8395FC6-6034-48CE-9789-8546D72E0E53}">
      <dsp:nvSpPr>
        <dsp:cNvPr id="0" name=""/>
        <dsp:cNvSpPr/>
      </dsp:nvSpPr>
      <dsp:spPr>
        <a:xfrm>
          <a:off x="0" y="1962751"/>
          <a:ext cx="7012370" cy="7836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BE71E4-766F-4323-8DE1-23EC2F48103F}">
      <dsp:nvSpPr>
        <dsp:cNvPr id="0" name=""/>
        <dsp:cNvSpPr/>
      </dsp:nvSpPr>
      <dsp:spPr>
        <a:xfrm>
          <a:off x="237047" y="2139067"/>
          <a:ext cx="430995" cy="4309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EED77-CDD3-4432-8ADB-1FE933CEA4A0}">
      <dsp:nvSpPr>
        <dsp:cNvPr id="0" name=""/>
        <dsp:cNvSpPr/>
      </dsp:nvSpPr>
      <dsp:spPr>
        <a:xfrm>
          <a:off x="905091" y="1962751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Tw Cen MT" panose="020B0502020104020203"/>
            </a:rPr>
            <a:t>Generate Data</a:t>
          </a:r>
          <a:endParaRPr lang="en-US" sz="1900" kern="1200"/>
        </a:p>
      </dsp:txBody>
      <dsp:txXfrm>
        <a:off x="905091" y="1962751"/>
        <a:ext cx="6107278" cy="783628"/>
      </dsp:txXfrm>
    </dsp:sp>
    <dsp:sp modelId="{71C958A8-C2ED-4D28-85D7-5A5BCE2E33EC}">
      <dsp:nvSpPr>
        <dsp:cNvPr id="0" name=""/>
        <dsp:cNvSpPr/>
      </dsp:nvSpPr>
      <dsp:spPr>
        <a:xfrm>
          <a:off x="0" y="2942287"/>
          <a:ext cx="7012370" cy="7836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C76DF-10E6-48B4-AB85-E1C7775698FE}">
      <dsp:nvSpPr>
        <dsp:cNvPr id="0" name=""/>
        <dsp:cNvSpPr/>
      </dsp:nvSpPr>
      <dsp:spPr>
        <a:xfrm>
          <a:off x="237047" y="3118603"/>
          <a:ext cx="430995" cy="43099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F2EA4-93D7-4F26-B46B-FD7AE19DFBCF}">
      <dsp:nvSpPr>
        <dsp:cNvPr id="0" name=""/>
        <dsp:cNvSpPr/>
      </dsp:nvSpPr>
      <dsp:spPr>
        <a:xfrm>
          <a:off x="905091" y="2942287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Tw Cen MT" panose="020B0502020104020203"/>
            </a:rPr>
            <a:t>Machine Learning Predictions</a:t>
          </a:r>
          <a:endParaRPr lang="en-US" sz="1900" kern="1200"/>
        </a:p>
      </dsp:txBody>
      <dsp:txXfrm>
        <a:off x="905091" y="2942287"/>
        <a:ext cx="6107278" cy="783628"/>
      </dsp:txXfrm>
    </dsp:sp>
    <dsp:sp modelId="{092864B1-F4BB-4074-B1FC-5FDB83AC768A}">
      <dsp:nvSpPr>
        <dsp:cNvPr id="0" name=""/>
        <dsp:cNvSpPr/>
      </dsp:nvSpPr>
      <dsp:spPr>
        <a:xfrm>
          <a:off x="0" y="3921823"/>
          <a:ext cx="7012370" cy="7836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219A6-F9F5-4F68-833E-FB01AD94CD31}">
      <dsp:nvSpPr>
        <dsp:cNvPr id="0" name=""/>
        <dsp:cNvSpPr/>
      </dsp:nvSpPr>
      <dsp:spPr>
        <a:xfrm>
          <a:off x="237047" y="4098139"/>
          <a:ext cx="430995" cy="43099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DB448-B4FC-4612-A5F2-33E07D5E537A}">
      <dsp:nvSpPr>
        <dsp:cNvPr id="0" name=""/>
        <dsp:cNvSpPr/>
      </dsp:nvSpPr>
      <dsp:spPr>
        <a:xfrm>
          <a:off x="905091" y="3921823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Tw Cen MT" panose="020B0502020104020203"/>
            </a:rPr>
            <a:t>About Us</a:t>
          </a:r>
          <a:endParaRPr lang="en-US" sz="1900" kern="1200"/>
        </a:p>
      </dsp:txBody>
      <dsp:txXfrm>
        <a:off x="905091" y="3921823"/>
        <a:ext cx="6107278" cy="7836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DE2CF-1DD3-441A-9672-34F745E2171C}">
      <dsp:nvSpPr>
        <dsp:cNvPr id="0" name=""/>
        <dsp:cNvSpPr/>
      </dsp:nvSpPr>
      <dsp:spPr>
        <a:xfrm>
          <a:off x="2205989" y="335"/>
          <a:ext cx="8823960" cy="185126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209" tIns="470222" rIns="171209" bIns="470222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Tw Cen MT" panose="020B0502020104020203"/>
            </a:rPr>
            <a:t>High-level</a:t>
          </a:r>
          <a:r>
            <a:rPr lang="en-US" sz="1700" kern="1200"/>
            <a:t> Python web framework that encourages rapid development and clean, pragmatic design.</a:t>
          </a:r>
        </a:p>
      </dsp:txBody>
      <dsp:txXfrm>
        <a:off x="2205989" y="335"/>
        <a:ext cx="8823960" cy="1851267"/>
      </dsp:txXfrm>
    </dsp:sp>
    <dsp:sp modelId="{6F0D0C78-7838-48EF-AB3B-3B2075310E4A}">
      <dsp:nvSpPr>
        <dsp:cNvPr id="0" name=""/>
        <dsp:cNvSpPr/>
      </dsp:nvSpPr>
      <dsp:spPr>
        <a:xfrm>
          <a:off x="0" y="335"/>
          <a:ext cx="2205990" cy="18512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734" tIns="182864" rIns="116734" bIns="18286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Tw Cen MT" panose="020B0502020104020203"/>
            </a:rPr>
            <a:t>Django</a:t>
          </a:r>
          <a:endParaRPr lang="en-US" sz="2100" kern="1200"/>
        </a:p>
      </dsp:txBody>
      <dsp:txXfrm>
        <a:off x="0" y="335"/>
        <a:ext cx="2205990" cy="1851267"/>
      </dsp:txXfrm>
    </dsp:sp>
    <dsp:sp modelId="{94DDBCAE-E7AA-4E58-B860-4527B6CAC38D}">
      <dsp:nvSpPr>
        <dsp:cNvPr id="0" name=""/>
        <dsp:cNvSpPr/>
      </dsp:nvSpPr>
      <dsp:spPr>
        <a:xfrm>
          <a:off x="2205990" y="1962678"/>
          <a:ext cx="8823960" cy="185126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209" tIns="470222" rIns="171209" bIns="470222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Tw Cen MT" panose="020B0502020104020203"/>
            </a:rPr>
            <a:t>The application can be found on our Heroku webpage with downloadable instructions to deploy it.</a:t>
          </a:r>
        </a:p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Tw Cen MT" panose="020B0502020104020203"/>
            </a:rPr>
            <a:t>Since the predictive tool run time takes over four hours, it is beneficial for it to be deployed locally.</a:t>
          </a:r>
          <a:endParaRPr lang="en-US" sz="1700" kern="1200"/>
        </a:p>
      </dsp:txBody>
      <dsp:txXfrm>
        <a:off x="2205990" y="1962678"/>
        <a:ext cx="8823960" cy="1851267"/>
      </dsp:txXfrm>
    </dsp:sp>
    <dsp:sp modelId="{0B26F2B8-806C-46AA-A05D-5B5F224D44A1}">
      <dsp:nvSpPr>
        <dsp:cNvPr id="0" name=""/>
        <dsp:cNvSpPr/>
      </dsp:nvSpPr>
      <dsp:spPr>
        <a:xfrm>
          <a:off x="0" y="1962678"/>
          <a:ext cx="2205990" cy="18512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734" tIns="182864" rIns="116734" bIns="182864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Tw Cen MT" panose="020B0502020104020203"/>
            </a:rPr>
            <a:t>Heroku and Downloading</a:t>
          </a:r>
        </a:p>
      </dsp:txBody>
      <dsp:txXfrm>
        <a:off x="0" y="1962678"/>
        <a:ext cx="2205990" cy="1851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5/5/2022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97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5/5/2022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5/5/2022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1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5/5/2022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3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2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60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7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7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5/5/2022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4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8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38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2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703115989?h=0c53be0870&amp;app_id=12296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71" y="1066800"/>
            <a:ext cx="5727760" cy="4724400"/>
          </a:xfrm>
        </p:spPr>
        <p:txBody>
          <a:bodyPr anchor="ctr">
            <a:normAutofit fontScale="90000"/>
          </a:bodyPr>
          <a:lstStyle/>
          <a:p>
            <a:pPr algn="r"/>
            <a:r>
              <a:rPr lang="en-US" sz="6600">
                <a:solidFill>
                  <a:srgbClr val="FFFFFF">
                    <a:alpha val="90000"/>
                  </a:srgbClr>
                </a:solidFill>
              </a:rPr>
              <a:t>Walmart: Predictive planning, ordering and monitoring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4655" y="1066800"/>
            <a:ext cx="3780935" cy="4724400"/>
          </a:xfrm>
          <a:ln w="57150">
            <a:noFill/>
          </a:ln>
        </p:spPr>
        <p:txBody>
          <a:bodyPr anchor="ctr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Kyle Orman</a:t>
            </a:r>
            <a:endParaRPr lang="en-US"/>
          </a:p>
          <a:p>
            <a:r>
              <a:rPr lang="en-US" sz="2800">
                <a:solidFill>
                  <a:srgbClr val="FFFFFF"/>
                </a:solidFill>
              </a:rPr>
              <a:t>George </a:t>
            </a:r>
            <a:r>
              <a:rPr lang="en-US" sz="2800" err="1">
                <a:solidFill>
                  <a:srgbClr val="FFFFFF"/>
                </a:solidFill>
              </a:rPr>
              <a:t>romano</a:t>
            </a:r>
            <a:endParaRPr lang="en-US" sz="2800">
              <a:solidFill>
                <a:srgbClr val="FFFFFF"/>
              </a:solidFill>
            </a:endParaRPr>
          </a:p>
          <a:p>
            <a:r>
              <a:rPr lang="en-US" sz="2800">
                <a:solidFill>
                  <a:srgbClr val="FFFFFF"/>
                </a:solidFill>
              </a:rPr>
              <a:t>Abigail Tee</a:t>
            </a:r>
          </a:p>
          <a:p>
            <a:r>
              <a:rPr lang="en-US" sz="2800">
                <a:solidFill>
                  <a:srgbClr val="FFFFFF"/>
                </a:solidFill>
              </a:rPr>
              <a:t>Joshua </a:t>
            </a:r>
            <a:r>
              <a:rPr lang="en-US" sz="2800" err="1">
                <a:solidFill>
                  <a:srgbClr val="FFFFFF"/>
                </a:solidFill>
              </a:rPr>
              <a:t>thornburgh</a:t>
            </a:r>
          </a:p>
          <a:p>
            <a:r>
              <a:rPr lang="en-US" sz="2800">
                <a:solidFill>
                  <a:srgbClr val="FFFFFF"/>
                </a:solidFill>
              </a:rPr>
              <a:t>Margaret turner</a:t>
            </a:r>
          </a:p>
          <a:p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96996"/>
            <a:ext cx="370332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37493-1403-DE55-A93E-AF0C0C70E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82" y="436421"/>
            <a:ext cx="7569161" cy="1269713"/>
          </a:xfrm>
        </p:spPr>
        <p:txBody>
          <a:bodyPr>
            <a:normAutofit/>
          </a:bodyPr>
          <a:lstStyle/>
          <a:p>
            <a:r>
              <a:rPr lang="en-US"/>
              <a:t>Determining a Model Type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CE9F180-1668-1488-5CF4-467BA8EB9F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85" b="225"/>
          <a:stretch/>
        </p:blipFill>
        <p:spPr>
          <a:xfrm>
            <a:off x="57150" y="2435725"/>
            <a:ext cx="3714750" cy="2438108"/>
          </a:xfrm>
          <a:prstGeom prst="rect">
            <a:avLst/>
          </a:prstGeom>
        </p:spPr>
      </p:pic>
      <p:pic>
        <p:nvPicPr>
          <p:cNvPr id="6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BB86E9C-27B6-F24F-CA56-F648D3B629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08" b="-227"/>
          <a:stretch/>
        </p:blipFill>
        <p:spPr>
          <a:xfrm>
            <a:off x="8153400" y="2435725"/>
            <a:ext cx="3905250" cy="2445606"/>
          </a:xfrm>
          <a:prstGeom prst="rect">
            <a:avLst/>
          </a:prstGeom>
        </p:spPr>
      </p:pic>
      <p:sp>
        <p:nvSpPr>
          <p:cNvPr id="9" name="Content Placeholder 62">
            <a:extLst>
              <a:ext uri="{FF2B5EF4-FFF2-40B4-BE49-F238E27FC236}">
                <a16:creationId xmlns:a16="http://schemas.microsoft.com/office/drawing/2014/main" id="{17389EBB-A531-720A-D084-3A6464E79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92" y="5026914"/>
            <a:ext cx="3790615" cy="1986661"/>
          </a:xfrm>
        </p:spPr>
        <p:txBody>
          <a:bodyPr>
            <a:normAutofit/>
          </a:bodyPr>
          <a:lstStyle/>
          <a:p>
            <a:pPr marL="305435" indent="-305435"/>
            <a:r>
              <a:rPr lang="en-US"/>
              <a:t>A high number of trainable parameters </a:t>
            </a:r>
          </a:p>
          <a:p>
            <a:pPr marL="305435" indent="-305435"/>
            <a:r>
              <a:rPr lang="en-US"/>
              <a:t>Two LSTM layers can be used for increased accuracy</a:t>
            </a:r>
          </a:p>
          <a:p>
            <a:pPr marL="305435" indent="-305435"/>
            <a:endParaRPr lang="en-US"/>
          </a:p>
        </p:txBody>
      </p:sp>
      <p:sp>
        <p:nvSpPr>
          <p:cNvPr id="10" name="Content Placeholder 62">
            <a:extLst>
              <a:ext uri="{FF2B5EF4-FFF2-40B4-BE49-F238E27FC236}">
                <a16:creationId xmlns:a16="http://schemas.microsoft.com/office/drawing/2014/main" id="{C2DAE7EC-1B44-28B2-67BF-089E281FA153}"/>
              </a:ext>
            </a:extLst>
          </p:cNvPr>
          <p:cNvSpPr txBox="1">
            <a:spLocks/>
          </p:cNvSpPr>
          <p:nvPr/>
        </p:nvSpPr>
        <p:spPr>
          <a:xfrm>
            <a:off x="4153067" y="5093589"/>
            <a:ext cx="3790615" cy="1862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/>
            <a:r>
              <a:rPr lang="en-US"/>
              <a:t>A low number of trainable parameters</a:t>
            </a:r>
          </a:p>
          <a:p>
            <a:pPr marL="305435" indent="-305435"/>
            <a:r>
              <a:rPr lang="en-US"/>
              <a:t>Only one Conv1D layer can be used</a:t>
            </a:r>
          </a:p>
          <a:p>
            <a:pPr marL="305435" indent="-305435"/>
            <a:endParaRPr lang="en-US"/>
          </a:p>
        </p:txBody>
      </p:sp>
      <p:sp>
        <p:nvSpPr>
          <p:cNvPr id="14" name="Content Placeholder 62">
            <a:extLst>
              <a:ext uri="{FF2B5EF4-FFF2-40B4-BE49-F238E27FC236}">
                <a16:creationId xmlns:a16="http://schemas.microsoft.com/office/drawing/2014/main" id="{D16BAE9C-B53A-A94F-D4BB-DB0D5BF67319}"/>
              </a:ext>
            </a:extLst>
          </p:cNvPr>
          <p:cNvSpPr txBox="1">
            <a:spLocks/>
          </p:cNvSpPr>
          <p:nvPr/>
        </p:nvSpPr>
        <p:spPr>
          <a:xfrm>
            <a:off x="8067842" y="5150739"/>
            <a:ext cx="3885865" cy="1862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/>
            <a:r>
              <a:rPr lang="en-US"/>
              <a:t>A good balance of model complexity between the other two models</a:t>
            </a:r>
          </a:p>
          <a:p>
            <a:pPr marL="305435" indent="-305435"/>
            <a:r>
              <a:rPr lang="en-US"/>
              <a:t>Two GRU layers can be used for increased accuracy</a:t>
            </a:r>
          </a:p>
          <a:p>
            <a:pPr marL="305435" indent="-305435"/>
            <a:r>
              <a:rPr lang="en-US"/>
              <a:t>Functionally very similar to LSTM model</a:t>
            </a:r>
          </a:p>
          <a:p>
            <a:pPr marL="305435" indent="-305435"/>
            <a:endParaRPr lang="en-US"/>
          </a:p>
          <a:p>
            <a:pPr marL="305435" indent="-305435"/>
            <a:endParaRPr lang="en-US"/>
          </a:p>
        </p:txBody>
      </p:sp>
      <p:pic>
        <p:nvPicPr>
          <p:cNvPr id="22" name="Picture 2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8955026-F0DF-25ED-95E0-59313322CD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34" b="276"/>
          <a:stretch/>
        </p:blipFill>
        <p:spPr>
          <a:xfrm>
            <a:off x="3810000" y="2435725"/>
            <a:ext cx="4305300" cy="243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79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72C52-A552-0D3E-AC12-337684565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15250"/>
            <a:ext cx="11029616" cy="1188720"/>
          </a:xfrm>
        </p:spPr>
        <p:txBody>
          <a:bodyPr/>
          <a:lstStyle/>
          <a:p>
            <a:r>
              <a:rPr lang="en-US"/>
              <a:t>Machine Learning Results</a:t>
            </a:r>
          </a:p>
        </p:txBody>
      </p:sp>
      <p:pic>
        <p:nvPicPr>
          <p:cNvPr id="4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1C672875-C9EF-2A27-0B56-6B2F410F3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75" y="1855446"/>
            <a:ext cx="6524625" cy="489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96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49D881-5D6A-11A4-A7E2-A787BFFDF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124999"/>
            <a:ext cx="4076149" cy="4608003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chemeClr val="accent1"/>
                </a:solidFill>
              </a:rPr>
              <a:t>Ways To improve Machine Learning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0307F-E43E-933C-81AF-2C2035829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586" y="1124998"/>
            <a:ext cx="6143248" cy="4608003"/>
          </a:xfrm>
        </p:spPr>
        <p:txBody>
          <a:bodyPr>
            <a:normAutofit/>
          </a:bodyPr>
          <a:lstStyle/>
          <a:p>
            <a:pPr marL="305435" indent="-305435"/>
            <a:r>
              <a:rPr lang="en-US" sz="2000"/>
              <a:t>More data</a:t>
            </a:r>
          </a:p>
          <a:p>
            <a:pPr marL="629920" lvl="1" indent="-305435"/>
            <a:r>
              <a:rPr lang="en-US" sz="1800"/>
              <a:t>Increasing the quantity of training data will yield a more accurate model</a:t>
            </a:r>
          </a:p>
          <a:p>
            <a:pPr marL="305435" indent="-305435"/>
            <a:r>
              <a:rPr lang="en-US" sz="2000"/>
              <a:t>Normalizing data</a:t>
            </a:r>
          </a:p>
          <a:p>
            <a:pPr marL="629920" lvl="1" indent="-305435"/>
            <a:r>
              <a:rPr lang="en-US" sz="1800"/>
              <a:t>Manipulating the data by removing outliers and improving the quality of the data</a:t>
            </a:r>
          </a:p>
          <a:p>
            <a:pPr marL="305435" indent="-305435"/>
            <a:r>
              <a:rPr lang="en-US" sz="2000"/>
              <a:t>Increasing model complexity by using more variables as inputs</a:t>
            </a:r>
          </a:p>
          <a:p>
            <a:pPr marL="305435" indent="-305435"/>
            <a:r>
              <a:rPr lang="en-US" sz="2000"/>
              <a:t>Refining hyperparameters of the model (number of layers, layer shapes, etc.)</a:t>
            </a:r>
          </a:p>
          <a:p>
            <a:pPr marL="305435" indent="-305435"/>
            <a:endParaRPr lang="en-US" sz="2000"/>
          </a:p>
          <a:p>
            <a:pPr marL="305435" indent="-305435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70709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1987E-7807-42A0-A1C1-38B6CDF5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/>
              <a:t>Front-end Components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9" name="Diagram 19">
            <a:extLst>
              <a:ext uri="{FF2B5EF4-FFF2-40B4-BE49-F238E27FC236}">
                <a16:creationId xmlns:a16="http://schemas.microsoft.com/office/drawing/2014/main" id="{834727EF-3419-E136-F80A-BB439479E5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8995645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8411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4B80B-7B76-4F73-5AF1-F6562D9A1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/>
              <a:t>Front-end implementation</a:t>
            </a: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25B4E153-D952-8E21-6727-267251C8C3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398785"/>
              </p:ext>
            </p:extLst>
          </p:nvPr>
        </p:nvGraphicFramePr>
        <p:xfrm>
          <a:off x="715496" y="2296739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8425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>
            <a:extLst>
              <a:ext uri="{FF2B5EF4-FFF2-40B4-BE49-F238E27FC236}">
                <a16:creationId xmlns:a16="http://schemas.microsoft.com/office/drawing/2014/main" id="{77F8016E-837B-4C70-B44C-E1627C028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5B9C6062-B8DD-49CC-9F05-D6DF7ABB6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0F846FCA-97FF-4271-8B97-C14BD3AA9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2DD2BC0-D31F-4903-8F54-0F60B9E3A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8A555FB3-C8F7-4C59-92A7-A7155CC38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B6877874-48AA-48C8-AED1-578BEB501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177" y="4386943"/>
            <a:ext cx="11293434" cy="201385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E5848-E613-4915-A610-ED344D1FD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4672846"/>
            <a:ext cx="10993549" cy="10559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Front-end demo/Screenshots</a:t>
            </a:r>
          </a:p>
        </p:txBody>
      </p:sp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EE1CC24-E9E9-011C-614F-7AF2352F1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71" y="574782"/>
            <a:ext cx="3631635" cy="3304788"/>
          </a:xfrm>
          <a:prstGeom prst="rect">
            <a:avLst/>
          </a:prstGeom>
        </p:spPr>
      </p:pic>
      <p:pic>
        <p:nvPicPr>
          <p:cNvPr id="3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A7F8525-3975-25C7-6882-55D68D920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35210" y="437805"/>
            <a:ext cx="2666161" cy="3578741"/>
          </a:xfrm>
          <a:prstGeom prst="rect">
            <a:avLst/>
          </a:prstGeom>
        </p:spPr>
      </p:pic>
      <p:pic>
        <p:nvPicPr>
          <p:cNvPr id="5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6DAEA16-D882-FB94-079D-4BDA99D21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6409" y="437805"/>
            <a:ext cx="3068769" cy="357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86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87EFF-8A9D-15E8-9E9A-531ADC64D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</a:t>
            </a:r>
          </a:p>
        </p:txBody>
      </p:sp>
      <p:pic>
        <p:nvPicPr>
          <p:cNvPr id="6" name="Online Media 5" title="demo.mp4">
            <a:hlinkClick r:id="" action="ppaction://media"/>
            <a:extLst>
              <a:ext uri="{FF2B5EF4-FFF2-40B4-BE49-F238E27FC236}">
                <a16:creationId xmlns:a16="http://schemas.microsoft.com/office/drawing/2014/main" id="{C3FC1803-7BAC-F8A3-81F4-70E660FE1AE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73169" y="2048126"/>
            <a:ext cx="8470446" cy="4424242"/>
          </a:xfrm>
        </p:spPr>
      </p:pic>
    </p:spTree>
    <p:extLst>
      <p:ext uri="{BB962C8B-B14F-4D97-AF65-F5344CB8AC3E}">
        <p14:creationId xmlns:p14="http://schemas.microsoft.com/office/powerpoint/2010/main" val="424797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540C4-E200-4F43-A97A-2C131E313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11" y="597721"/>
            <a:ext cx="11029616" cy="1188720"/>
          </a:xfrm>
        </p:spPr>
        <p:txBody>
          <a:bodyPr/>
          <a:lstStyle/>
          <a:p>
            <a:r>
              <a:rPr lang="en-US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5FBE6-BBB5-4EBE-B569-E77660648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211" y="1771324"/>
            <a:ext cx="11015238" cy="816524"/>
          </a:xfrm>
        </p:spPr>
        <p:txBody>
          <a:bodyPr>
            <a:normAutofit/>
          </a:bodyPr>
          <a:lstStyle/>
          <a:p>
            <a:pPr marL="305435" indent="-305435"/>
            <a:r>
              <a:rPr lang="en-US" sz="2200">
                <a:ea typeface="+mn-lt"/>
                <a:cs typeface="+mn-lt"/>
              </a:rPr>
              <a:t>Walmart associates manually plan what supplies they need to order for the store weekly, this can raise opportunity for mistakes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B034574-6FDD-4E04-8505-C64AB44D4C67}"/>
              </a:ext>
            </a:extLst>
          </p:cNvPr>
          <p:cNvSpPr txBox="1">
            <a:spLocks/>
          </p:cNvSpPr>
          <p:nvPr/>
        </p:nvSpPr>
        <p:spPr>
          <a:xfrm>
            <a:off x="697332" y="2069020"/>
            <a:ext cx="11029616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objective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65F2142-5DB9-2399-271B-14F2950F4654}"/>
              </a:ext>
            </a:extLst>
          </p:cNvPr>
          <p:cNvSpPr txBox="1">
            <a:spLocks/>
          </p:cNvSpPr>
          <p:nvPr/>
        </p:nvSpPr>
        <p:spPr>
          <a:xfrm>
            <a:off x="690460" y="3260819"/>
            <a:ext cx="11029615" cy="3116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/>
            <a:r>
              <a:rPr lang="en-US" sz="2200">
                <a:ea typeface="+mn-lt"/>
                <a:cs typeface="+mn-lt"/>
              </a:rPr>
              <a:t>The objective of this project is to help associates order supplies more efficiently by forecasting what items need to be ordered and the quantity of them </a:t>
            </a:r>
          </a:p>
          <a:p>
            <a:pPr marL="305435" indent="-305435"/>
            <a:r>
              <a:rPr lang="en-US" sz="2200">
                <a:ea typeface="+mn-lt"/>
                <a:cs typeface="+mn-lt"/>
              </a:rPr>
              <a:t>Based on trends and patterns, historical purchases and logistics along with holidays and seasonal purchasing </a:t>
            </a:r>
            <a:endParaRPr lang="en-US"/>
          </a:p>
          <a:p>
            <a:pPr marL="305435" indent="-305435"/>
            <a:r>
              <a:rPr lang="en-US" sz="2200">
                <a:ea typeface="+mn-lt"/>
                <a:cs typeface="+mn-lt"/>
              </a:rPr>
              <a:t>Implementing a machine learning model in Python based on generated data </a:t>
            </a:r>
            <a:endParaRPr lang="en-US"/>
          </a:p>
          <a:p>
            <a:pPr marL="305435" indent="-305435"/>
            <a:r>
              <a:rPr lang="en-US" sz="2200">
                <a:ea typeface="+mn-lt"/>
                <a:cs typeface="+mn-lt"/>
              </a:rPr>
              <a:t>Generate simulated ordering data to represent stores</a:t>
            </a:r>
            <a:endParaRPr lang="en-US"/>
          </a:p>
          <a:p>
            <a:pPr marL="305435" indent="-305435"/>
            <a:endParaRPr lang="en-US" sz="22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3390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E576D-5456-4390-A19F-5AA8F6C66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30269"/>
            <a:ext cx="11029616" cy="1188720"/>
          </a:xfrm>
        </p:spPr>
        <p:txBody>
          <a:bodyPr/>
          <a:lstStyle/>
          <a:p>
            <a:r>
              <a:rPr lang="en-US"/>
              <a:t>Requirements/use cases/design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FEFBF-AB9F-4C31-9DA1-507EA44BD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25204"/>
            <a:ext cx="11029615" cy="363448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05435" indent="-305435" algn="just"/>
            <a:r>
              <a:rPr lang="en-US">
                <a:ea typeface="+mn-lt"/>
                <a:cs typeface="+mn-lt"/>
              </a:rPr>
              <a:t>Requirements </a:t>
            </a:r>
            <a:endParaRPr lang="en-US"/>
          </a:p>
          <a:p>
            <a:pPr marL="629920" lvl="1" indent="-305435" algn="just"/>
            <a:r>
              <a:rPr lang="en-US" sz="1900">
                <a:ea typeface="+mn-lt"/>
                <a:cs typeface="+mn-lt"/>
              </a:rPr>
              <a:t>Minimalist website front-end that accepts user login credentials and runs data generator</a:t>
            </a:r>
          </a:p>
          <a:p>
            <a:pPr marL="629920" lvl="1" indent="-305435" algn="just"/>
            <a:r>
              <a:rPr lang="en-US" sz="1900">
                <a:ea typeface="+mn-lt"/>
                <a:cs typeface="+mn-lt"/>
              </a:rPr>
              <a:t>Generated data to simulate real store order history</a:t>
            </a:r>
            <a:endParaRPr lang="en-US"/>
          </a:p>
          <a:p>
            <a:pPr marL="629920" lvl="1" indent="-305435" algn="just"/>
            <a:r>
              <a:rPr lang="en-US" sz="1900">
                <a:ea typeface="+mn-lt"/>
                <a:cs typeface="+mn-lt"/>
              </a:rPr>
              <a:t>Machine learning model we will develop that uses the reflected generated data</a:t>
            </a:r>
          </a:p>
          <a:p>
            <a:pPr marL="305435" indent="-305435" algn="just"/>
            <a:r>
              <a:rPr lang="en-US">
                <a:ea typeface="+mn-lt"/>
                <a:cs typeface="+mn-lt"/>
              </a:rPr>
              <a:t>Use Cases</a:t>
            </a:r>
          </a:p>
          <a:p>
            <a:pPr marL="629920" lvl="1" indent="-305435" algn="just"/>
            <a:r>
              <a:rPr lang="en-US" sz="1900">
                <a:ea typeface="+mn-lt"/>
                <a:cs typeface="+mn-lt"/>
              </a:rPr>
              <a:t>The</a:t>
            </a:r>
            <a:r>
              <a:rPr lang="en-US" sz="1900"/>
              <a:t> primary use case of this project is for restocking and reordering Walmart store locations with business supplies that employees regularly use</a:t>
            </a:r>
            <a:endParaRPr lang="en-US" sz="1900">
              <a:ea typeface="+mn-lt"/>
              <a:cs typeface="+mn-lt"/>
            </a:endParaRPr>
          </a:p>
          <a:p>
            <a:pPr marL="305435" indent="-305435" algn="just"/>
            <a:r>
              <a:rPr lang="en-US">
                <a:ea typeface="+mn-lt"/>
                <a:cs typeface="+mn-lt"/>
              </a:rPr>
              <a:t>Design Goals</a:t>
            </a:r>
          </a:p>
          <a:p>
            <a:pPr marL="629920" lvl="1" indent="-305435" algn="just"/>
            <a:r>
              <a:rPr lang="en-US" sz="1900"/>
              <a:t>Generated data will drive a machine learning model that yields a predictive algorithm that will be used for supply ordering and restocking</a:t>
            </a:r>
          </a:p>
        </p:txBody>
      </p:sp>
    </p:spTree>
    <p:extLst>
      <p:ext uri="{BB962C8B-B14F-4D97-AF65-F5344CB8AC3E}">
        <p14:creationId xmlns:p14="http://schemas.microsoft.com/office/powerpoint/2010/main" val="303412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54E6E-ABBC-4D4D-B464-E47527585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Data Generator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09D785B-D20F-B6F1-6ACC-8D3340857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1932727"/>
            <a:ext cx="3409782" cy="3823607"/>
          </a:xfrm>
        </p:spPr>
        <p:txBody>
          <a:bodyPr>
            <a:normAutofit/>
          </a:bodyPr>
          <a:lstStyle/>
          <a:p>
            <a:pPr marL="305435" indent="-305435"/>
            <a:r>
              <a:rPr lang="en-US">
                <a:solidFill>
                  <a:srgbClr val="FFFFFF"/>
                </a:solidFill>
              </a:rPr>
              <a:t>Purpose</a:t>
            </a:r>
          </a:p>
          <a:p>
            <a:pPr marL="629920" lvl="1" indent="-305435"/>
            <a:r>
              <a:rPr lang="en-US">
                <a:solidFill>
                  <a:srgbClr val="FFFFFF"/>
                </a:solidFill>
              </a:rPr>
              <a:t>To generate data to train the ML model</a:t>
            </a:r>
          </a:p>
          <a:p>
            <a:pPr marL="305435" indent="-305435"/>
            <a:r>
              <a:rPr lang="en-US">
                <a:solidFill>
                  <a:srgbClr val="FFFFFF"/>
                </a:solidFill>
              </a:rPr>
              <a:t>Challenges</a:t>
            </a:r>
          </a:p>
          <a:p>
            <a:pPr marL="629920" lvl="1" indent="-305435"/>
            <a:r>
              <a:rPr lang="en-US">
                <a:solidFill>
                  <a:srgbClr val="FFFFFF"/>
                </a:solidFill>
              </a:rPr>
              <a:t>Generating enough data to be meaningful</a:t>
            </a:r>
          </a:p>
          <a:p>
            <a:pPr marL="629920" lvl="1" indent="-305435"/>
            <a:r>
              <a:rPr lang="en-US">
                <a:solidFill>
                  <a:srgbClr val="FFFFFF"/>
                </a:solidFill>
              </a:rPr>
              <a:t>Capturing how outside variables affect foot traffic</a:t>
            </a:r>
          </a:p>
          <a:p>
            <a:pPr marL="305435" indent="-305435"/>
            <a:r>
              <a:rPr lang="en-US">
                <a:solidFill>
                  <a:srgbClr val="FFFFFF"/>
                </a:solidFill>
              </a:rPr>
              <a:t>Shallow reflection of real life</a:t>
            </a:r>
          </a:p>
        </p:txBody>
      </p:sp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FF2A6958-ABE6-46A2-8677-BBFB8BFE3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231" y="1934442"/>
            <a:ext cx="6831503" cy="29717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A82899-132D-4BD2-A83C-E75AD12D73F4}"/>
              </a:ext>
            </a:extLst>
          </p:cNvPr>
          <p:cNvSpPr txBox="1"/>
          <p:nvPr/>
        </p:nvSpPr>
        <p:spPr>
          <a:xfrm>
            <a:off x="5176284" y="151691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31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AB08-5EF4-2EE0-85EB-9CE9DFBDD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/>
              <a:t>Inputs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14FB37-942A-2895-A66C-56880F2ABE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885234"/>
              </p:ext>
            </p:extLst>
          </p:nvPr>
        </p:nvGraphicFramePr>
        <p:xfrm>
          <a:off x="581025" y="2308789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9282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37493-1403-DE55-A93E-AF0C0C70E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82" y="623327"/>
            <a:ext cx="3568661" cy="1269713"/>
          </a:xfrm>
        </p:spPr>
        <p:txBody>
          <a:bodyPr>
            <a:normAutofit/>
          </a:bodyPr>
          <a:lstStyle/>
          <a:p>
            <a:r>
              <a:rPr lang="en-US"/>
              <a:t>Outputs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6C8D7F4-D597-93DF-6942-FCE85B163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069" y="1977585"/>
            <a:ext cx="3568661" cy="1321905"/>
          </a:xfrm>
        </p:spPr>
        <p:txBody>
          <a:bodyPr>
            <a:normAutofit fontScale="92500" lnSpcReduction="20000"/>
          </a:bodyPr>
          <a:lstStyle/>
          <a:p>
            <a:pPr marL="305435" indent="-305435"/>
            <a:r>
              <a:rPr lang="en-US"/>
              <a:t>Day an item is ordered, quantity ordered, and order number</a:t>
            </a:r>
          </a:p>
          <a:p>
            <a:pPr marL="305435" indent="-305435"/>
            <a:r>
              <a:rPr lang="en-US"/>
              <a:t>16000 ordered items</a:t>
            </a:r>
          </a:p>
          <a:p>
            <a:pPr marL="629920" lvl="1" indent="-305435"/>
            <a:r>
              <a:rPr lang="en-US"/>
              <a:t>~2000 orders placed</a:t>
            </a:r>
          </a:p>
        </p:txBody>
      </p:sp>
      <p:pic>
        <p:nvPicPr>
          <p:cNvPr id="3" name="Picture 4" descr="Table&#10;&#10;Description automatically generated">
            <a:extLst>
              <a:ext uri="{FF2B5EF4-FFF2-40B4-BE49-F238E27FC236}">
                <a16:creationId xmlns:a16="http://schemas.microsoft.com/office/drawing/2014/main" id="{196E8E2D-54AB-76CE-1B30-CE7E36107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014" y="1978561"/>
            <a:ext cx="2743200" cy="3273753"/>
          </a:xfrm>
          <a:prstGeom prst="rect">
            <a:avLst/>
          </a:prstGeom>
        </p:spPr>
      </p:pic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46437006-0CE8-AE19-6B23-309EB8AEE916}"/>
              </a:ext>
            </a:extLst>
          </p:cNvPr>
          <p:cNvSpPr txBox="1">
            <a:spLocks/>
          </p:cNvSpPr>
          <p:nvPr/>
        </p:nvSpPr>
        <p:spPr>
          <a:xfrm>
            <a:off x="637444" y="3429114"/>
            <a:ext cx="3568661" cy="1321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ea typeface="+mn-lt"/>
                <a:cs typeface="+mn-lt"/>
              </a:rPr>
              <a:t>Splits into individual items</a:t>
            </a:r>
          </a:p>
          <a:p>
            <a:pPr marL="629920" lvl="1" indent="-305435"/>
            <a:r>
              <a:rPr lang="en-US"/>
              <a:t>Helps simplify the process for the ML model</a:t>
            </a:r>
          </a:p>
        </p:txBody>
      </p:sp>
      <p:pic>
        <p:nvPicPr>
          <p:cNvPr id="15" name="Picture 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E7A48BA-5320-5767-99FF-9CB6B4BCE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668" y="1975596"/>
            <a:ext cx="1942941" cy="3275688"/>
          </a:xfrm>
          <a:prstGeom prst="rect">
            <a:avLst/>
          </a:prstGeom>
        </p:spPr>
      </p:pic>
      <p:pic>
        <p:nvPicPr>
          <p:cNvPr id="16" name="Picture 16" descr="Table&#10;&#10;Description automatically generated">
            <a:extLst>
              <a:ext uri="{FF2B5EF4-FFF2-40B4-BE49-F238E27FC236}">
                <a16:creationId xmlns:a16="http://schemas.microsoft.com/office/drawing/2014/main" id="{2E317F7B-603C-CFFF-B130-70EB8D6CC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5184" y="408399"/>
            <a:ext cx="2511708" cy="2973033"/>
          </a:xfrm>
          <a:prstGeom prst="rect">
            <a:avLst/>
          </a:prstGeom>
        </p:spPr>
      </p:pic>
      <p:pic>
        <p:nvPicPr>
          <p:cNvPr id="17" name="Picture 17" descr="Table&#10;&#10;Description automatically generated">
            <a:extLst>
              <a:ext uri="{FF2B5EF4-FFF2-40B4-BE49-F238E27FC236}">
                <a16:creationId xmlns:a16="http://schemas.microsoft.com/office/drawing/2014/main" id="{B46921C9-07C0-6C37-F5FC-3422C225CB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8134" y="3425168"/>
            <a:ext cx="2503870" cy="330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52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49D881-5D6A-11A4-A7E2-A787BFFDF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124999"/>
            <a:ext cx="4076149" cy="4608003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chemeClr val="accent1"/>
                </a:solidFill>
              </a:rPr>
              <a:t>Ways To improve Data Generation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0307F-E43E-933C-81AF-2C2035829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586" y="1124998"/>
            <a:ext cx="6143248" cy="4608003"/>
          </a:xfrm>
        </p:spPr>
        <p:txBody>
          <a:bodyPr>
            <a:normAutofit/>
          </a:bodyPr>
          <a:lstStyle/>
          <a:p>
            <a:pPr marL="305435" indent="-305435"/>
            <a:r>
              <a:rPr lang="en-US" sz="2000"/>
              <a:t>More historical data</a:t>
            </a:r>
          </a:p>
          <a:p>
            <a:pPr marL="305435" indent="-305435"/>
            <a:r>
              <a:rPr lang="en-US" sz="2000"/>
              <a:t>Real customer counts</a:t>
            </a:r>
          </a:p>
          <a:p>
            <a:pPr marL="305435" indent="-305435"/>
            <a:r>
              <a:rPr lang="en-US" sz="2000"/>
              <a:t>Real order values </a:t>
            </a:r>
          </a:p>
          <a:p>
            <a:pPr marL="305435" indent="-305435"/>
            <a:r>
              <a:rPr lang="en-US" sz="2000"/>
              <a:t>More in-depth analysis as to what brings customers to the stores.</a:t>
            </a:r>
          </a:p>
        </p:txBody>
      </p:sp>
    </p:spTree>
    <p:extLst>
      <p:ext uri="{BB962C8B-B14F-4D97-AF65-F5344CB8AC3E}">
        <p14:creationId xmlns:p14="http://schemas.microsoft.com/office/powerpoint/2010/main" val="1155260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54E6E-ABBC-4D4D-B464-E47527585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Machine Learning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09D785B-D20F-B6F1-6ACC-8D3340857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2177142"/>
            <a:ext cx="3409782" cy="3823607"/>
          </a:xfrm>
        </p:spPr>
        <p:txBody>
          <a:bodyPr>
            <a:normAutofit fontScale="92500"/>
          </a:bodyPr>
          <a:lstStyle/>
          <a:p>
            <a:pPr marL="305435" indent="-305435"/>
            <a:r>
              <a:rPr lang="en-US">
                <a:solidFill>
                  <a:srgbClr val="FFFFFF"/>
                </a:solidFill>
              </a:rPr>
              <a:t>Purpose</a:t>
            </a:r>
          </a:p>
          <a:p>
            <a:pPr marL="629920" lvl="1" indent="-305435"/>
            <a:r>
              <a:rPr lang="en-US">
                <a:solidFill>
                  <a:srgbClr val="FFFFFF"/>
                </a:solidFill>
              </a:rPr>
              <a:t>To use generated data to train the ML model</a:t>
            </a:r>
          </a:p>
          <a:p>
            <a:pPr marL="305435" indent="-305435"/>
            <a:r>
              <a:rPr lang="en-US">
                <a:solidFill>
                  <a:srgbClr val="FFFFFF"/>
                </a:solidFill>
              </a:rPr>
              <a:t>Challenges</a:t>
            </a:r>
          </a:p>
          <a:p>
            <a:pPr marL="629920" lvl="1" indent="-305435"/>
            <a:r>
              <a:rPr lang="en-US">
                <a:solidFill>
                  <a:srgbClr val="FFFFFF"/>
                </a:solidFill>
              </a:rPr>
              <a:t>Quality and quantity of data</a:t>
            </a:r>
          </a:p>
          <a:p>
            <a:pPr marL="629920" lvl="1" indent="-305435"/>
            <a:r>
              <a:rPr lang="en-US">
                <a:solidFill>
                  <a:srgbClr val="FFFFFF"/>
                </a:solidFill>
              </a:rPr>
              <a:t>Type of ML model</a:t>
            </a:r>
          </a:p>
          <a:p>
            <a:pPr marL="899795" lvl="2" indent="-269875"/>
            <a:r>
              <a:rPr lang="en-US">
                <a:solidFill>
                  <a:srgbClr val="FFFFFF"/>
                </a:solidFill>
              </a:rPr>
              <a:t>Amount of trainable parameters</a:t>
            </a:r>
          </a:p>
          <a:p>
            <a:pPr marL="629920" lvl="1" indent="-305435"/>
            <a:r>
              <a:rPr lang="en-US">
                <a:solidFill>
                  <a:srgbClr val="FFFFFF"/>
                </a:solidFill>
              </a:rPr>
              <a:t>RNN topology</a:t>
            </a:r>
          </a:p>
          <a:p>
            <a:pPr marL="629920" lvl="1" indent="-305435"/>
            <a:r>
              <a:rPr lang="en-US">
                <a:solidFill>
                  <a:srgbClr val="FFFFFF"/>
                </a:solidFill>
              </a:rPr>
              <a:t>Time invested in training the model</a:t>
            </a: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A82899-132D-4BD2-A83C-E75AD12D73F4}"/>
              </a:ext>
            </a:extLst>
          </p:cNvPr>
          <p:cNvSpPr txBox="1"/>
          <p:nvPr/>
        </p:nvSpPr>
        <p:spPr>
          <a:xfrm>
            <a:off x="5176284" y="151691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8DA0F58F-6C36-E2C2-7D74-29B310BF5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00" y="1581569"/>
            <a:ext cx="6753225" cy="356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76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AB08-5EF4-2EE0-85EB-9CE9DFBDD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/>
              <a:t>Inputs</a:t>
            </a:r>
          </a:p>
        </p:txBody>
      </p:sp>
      <p:sp>
        <p:nvSpPr>
          <p:cNvPr id="63" name="Content Placeholder 62">
            <a:extLst>
              <a:ext uri="{FF2B5EF4-FFF2-40B4-BE49-F238E27FC236}">
                <a16:creationId xmlns:a16="http://schemas.microsoft.com/office/drawing/2014/main" id="{04CB89FE-DED2-8BA4-49A3-255618DB6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817" y="1245489"/>
            <a:ext cx="6914815" cy="3634486"/>
          </a:xfrm>
        </p:spPr>
        <p:txBody>
          <a:bodyPr/>
          <a:lstStyle/>
          <a:p>
            <a:pPr marL="305435" indent="-305435"/>
            <a:r>
              <a:rPr lang="en-US"/>
              <a:t>The individual item csv files generated by the data generator is loaded into a pandas </a:t>
            </a:r>
            <a:r>
              <a:rPr lang="en-US" err="1"/>
              <a:t>DataFrame</a:t>
            </a:r>
            <a:r>
              <a:rPr lang="en-US"/>
              <a:t> object</a:t>
            </a:r>
          </a:p>
          <a:p>
            <a:pPr marL="305435" indent="-305435"/>
            <a:r>
              <a:rPr lang="en-US"/>
              <a:t>Sin and Cos functions are created to reflect yearly trends</a:t>
            </a:r>
          </a:p>
          <a:p>
            <a:pPr marL="305435" indent="-305435"/>
            <a:r>
              <a:rPr lang="en-US"/>
              <a:t>The </a:t>
            </a:r>
            <a:r>
              <a:rPr lang="en-US" err="1"/>
              <a:t>DataFrame</a:t>
            </a:r>
            <a:r>
              <a:rPr lang="en-US"/>
              <a:t> object is converted into a </a:t>
            </a:r>
            <a:r>
              <a:rPr lang="en-US" err="1"/>
              <a:t>numpy</a:t>
            </a:r>
            <a:r>
              <a:rPr lang="en-US"/>
              <a:t> array so the model can accept the quantity, Sin, and Cos values as inputs</a:t>
            </a:r>
          </a:p>
          <a:p>
            <a:pPr marL="305435" indent="-305435"/>
            <a:endParaRPr lang="en-US"/>
          </a:p>
        </p:txBody>
      </p:sp>
      <p:pic>
        <p:nvPicPr>
          <p:cNvPr id="66" name="Picture 66">
            <a:extLst>
              <a:ext uri="{FF2B5EF4-FFF2-40B4-BE49-F238E27FC236}">
                <a16:creationId xmlns:a16="http://schemas.microsoft.com/office/drawing/2014/main" id="{74E69381-6295-D217-4B4E-5B9E1C309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00" y="3868724"/>
            <a:ext cx="4181475" cy="2816253"/>
          </a:xfrm>
          <a:prstGeom prst="rect">
            <a:avLst/>
          </a:prstGeom>
        </p:spPr>
      </p:pic>
      <p:pic>
        <p:nvPicPr>
          <p:cNvPr id="68" name="Picture 17" descr="Table&#10;&#10;Description automatically generated">
            <a:extLst>
              <a:ext uri="{FF2B5EF4-FFF2-40B4-BE49-F238E27FC236}">
                <a16:creationId xmlns:a16="http://schemas.microsoft.com/office/drawing/2014/main" id="{10DD61B6-5289-240B-3016-78FB8C7B7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09" y="2015468"/>
            <a:ext cx="2503870" cy="330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0526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DividendVTI</vt:lpstr>
      <vt:lpstr>Walmart: Predictive planning, ordering and monitoring</vt:lpstr>
      <vt:lpstr>Problem</vt:lpstr>
      <vt:lpstr>Requirements/use cases/design goals</vt:lpstr>
      <vt:lpstr>Data Generator</vt:lpstr>
      <vt:lpstr>Inputs</vt:lpstr>
      <vt:lpstr>Outputs</vt:lpstr>
      <vt:lpstr>Ways To improve Data Generation</vt:lpstr>
      <vt:lpstr>Machine Learning</vt:lpstr>
      <vt:lpstr>Inputs</vt:lpstr>
      <vt:lpstr>Determining a Model Type</vt:lpstr>
      <vt:lpstr>Machine Learning Results</vt:lpstr>
      <vt:lpstr>Ways To improve Machine Learning</vt:lpstr>
      <vt:lpstr>Front-end Components</vt:lpstr>
      <vt:lpstr>Front-end implementation</vt:lpstr>
      <vt:lpstr>Front-end demo/Screenshots</vt:lpstr>
      <vt:lpstr>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</cp:revision>
  <dcterms:created xsi:type="dcterms:W3CDTF">2021-11-29T17:52:26Z</dcterms:created>
  <dcterms:modified xsi:type="dcterms:W3CDTF">2022-05-05T22:55:30Z</dcterms:modified>
</cp:coreProperties>
</file>