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8"/>
  </p:notesMasterIdLst>
  <p:sldIdLst>
    <p:sldId id="257" r:id="rId2"/>
    <p:sldId id="273" r:id="rId3"/>
    <p:sldId id="277" r:id="rId4"/>
    <p:sldId id="285" r:id="rId5"/>
    <p:sldId id="274" r:id="rId6"/>
    <p:sldId id="279" r:id="rId7"/>
    <p:sldId id="280" r:id="rId8"/>
    <p:sldId id="283" r:id="rId9"/>
    <p:sldId id="286" r:id="rId10"/>
    <p:sldId id="281" r:id="rId11"/>
    <p:sldId id="262" r:id="rId12"/>
    <p:sldId id="288" r:id="rId13"/>
    <p:sldId id="267" r:id="rId14"/>
    <p:sldId id="284" r:id="rId15"/>
    <p:sldId id="278" r:id="rId16"/>
    <p:sldId id="287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lliot Mason" initials="EM" lastIdx="1" clrIdx="0">
    <p:extLst>
      <p:ext uri="{19B8F6BF-5375-455C-9EA6-DF929625EA0E}">
        <p15:presenceInfo xmlns:p15="http://schemas.microsoft.com/office/powerpoint/2012/main" userId="S::ejmason@uark.edu::f2073759-6804-4118-9381-9fdc7dcde75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0000000-0000-0000-0000-000000000000}" v="507" dt="2021-03-02T01:23:42.679"/>
    <p1510:client id="{11345838-168D-E912-3545-0D0C104BA0BD}" v="521" dt="2021-03-02T02:58:54.340"/>
    <p1510:client id="{14275EA4-BBD6-4A02-9295-A1172DB254B5}" v="37" dt="2021-02-28T23:26:56.190"/>
    <p1510:client id="{1EA458C3-5159-5EE8-3F58-2E7033E3CF90}" v="68" dt="2021-04-18T22:23:15.486"/>
    <p1510:client id="{3594C09F-F06F-C000-16A0-A46D73C933AF}" v="1" dt="2021-04-22T00:59:18.344"/>
    <p1510:client id="{5D8CBF9F-D0E7-B000-FC0F-0F9BBA85DB62}" v="1599" dt="2021-04-18T21:07:27.147"/>
    <p1510:client id="{A032C09F-601B-B000-D821-BFC8905BD069}" v="46" dt="2021-04-20T20:52:24.403"/>
    <p1510:client id="{A48ABF9F-A03F-B000-FC0F-054BC83AC205}" v="668" dt="2021-04-18T19:42:21.160"/>
    <p1510:client id="{AEF2BF9F-E031-C000-16A0-AA3C93B4C702}" v="55" dt="2021-04-20T02:12:28.513"/>
    <p1510:client id="{B2AAF290-83AE-EF1D-3F80-BA8BE36148F1}" v="177" dt="2021-03-02T21:26:33.779"/>
    <p1510:client id="{B833C09F-B0CE-B000-D821-BDDE77EE70A6}" v="115" dt="2021-04-20T21:18:22.021"/>
    <p1510:client id="{CDCC81B5-C732-88E9-CB23-0213F46D5C37}" v="4" dt="2021-04-20T02:41:51.318"/>
    <p1510:client id="{FA6F806C-0C9F-E1F5-5C82-3D181BB690EC}" v="90" dt="2021-03-02T04:28:23.708"/>
    <p1510:client id="{FC16E203-9F19-4AFC-A680-16DC751E01F6}" v="4" dt="2021-04-22T03:23:44.98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5" d="100"/>
          <a:sy n="95" d="100"/>
        </p:scale>
        <p:origin x="114" y="10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02-28T14:34:17.676" idx="1">
    <p:pos x="10" y="10"/>
    <p:text>Each person have 1 min +/- 30 seconds for a slide. 
</p:text>
    <p:extLst>
      <p:ext uri="{C676402C-5697-4E1C-873F-D02D1690AC5C}">
        <p15:threadingInfo xmlns:p15="http://schemas.microsoft.com/office/powerpoint/2012/main" timeZoneBias="480"/>
      </p:ext>
    </p:extLst>
  </p:cm>
</p:cmLst>
</file>

<file path=ppt/diagrams/_rels/data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svg"/><Relationship Id="rId3" Type="http://schemas.openxmlformats.org/officeDocument/2006/relationships/image" Target="../media/image20.png"/><Relationship Id="rId7" Type="http://schemas.openxmlformats.org/officeDocument/2006/relationships/image" Target="../media/image24.png"/><Relationship Id="rId2" Type="http://schemas.openxmlformats.org/officeDocument/2006/relationships/image" Target="../media/image19.svg"/><Relationship Id="rId1" Type="http://schemas.openxmlformats.org/officeDocument/2006/relationships/image" Target="../media/image18.png"/><Relationship Id="rId6" Type="http://schemas.openxmlformats.org/officeDocument/2006/relationships/image" Target="../media/image23.svg"/><Relationship Id="rId5" Type="http://schemas.openxmlformats.org/officeDocument/2006/relationships/image" Target="../media/image22.png"/><Relationship Id="rId4" Type="http://schemas.openxmlformats.org/officeDocument/2006/relationships/image" Target="../media/image21.svg"/></Relationships>
</file>

<file path=ppt/diagrams/_rels/drawing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svg"/><Relationship Id="rId3" Type="http://schemas.openxmlformats.org/officeDocument/2006/relationships/image" Target="../media/image20.png"/><Relationship Id="rId7" Type="http://schemas.openxmlformats.org/officeDocument/2006/relationships/image" Target="../media/image24.png"/><Relationship Id="rId2" Type="http://schemas.openxmlformats.org/officeDocument/2006/relationships/image" Target="../media/image19.svg"/><Relationship Id="rId1" Type="http://schemas.openxmlformats.org/officeDocument/2006/relationships/image" Target="../media/image18.png"/><Relationship Id="rId6" Type="http://schemas.openxmlformats.org/officeDocument/2006/relationships/image" Target="../media/image23.svg"/><Relationship Id="rId5" Type="http://schemas.openxmlformats.org/officeDocument/2006/relationships/image" Target="../media/image22.png"/><Relationship Id="rId4" Type="http://schemas.openxmlformats.org/officeDocument/2006/relationships/image" Target="../media/image21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998CD1E-6A87-4455-B4EE-D28DA7A5EC5C}" type="doc">
      <dgm:prSet loTypeId="urn:microsoft.com/office/officeart/2005/8/layout/hChevron3" loCatId="process" qsTypeId="urn:microsoft.com/office/officeart/2005/8/quickstyle/simple1" qsCatId="simple" csTypeId="urn:microsoft.com/office/officeart/2005/8/colors/colorful2" csCatId="colorful" phldr="1"/>
      <dgm:spPr/>
    </dgm:pt>
    <dgm:pt modelId="{7701B386-44D0-41C7-8875-940A9CBB600C}">
      <dgm:prSet phldrT="[Text]" phldr="0"/>
      <dgm:spPr/>
      <dgm:t>
        <a:bodyPr/>
        <a:lstStyle/>
        <a:p>
          <a:pPr rtl="0"/>
          <a:r>
            <a:rPr lang="en-US">
              <a:latin typeface="Century Schoolbook" panose="02040604050505020304"/>
            </a:rPr>
            <a:t>Submit Print Job</a:t>
          </a:r>
          <a:endParaRPr lang="en-US"/>
        </a:p>
      </dgm:t>
    </dgm:pt>
    <dgm:pt modelId="{917A9DFE-1E0F-452D-BB0F-E298208A62B7}" type="parTrans" cxnId="{1F2A0699-C6A1-4713-A1CD-064267908B1D}">
      <dgm:prSet/>
      <dgm:spPr/>
    </dgm:pt>
    <dgm:pt modelId="{BB829E5C-E9D5-44BE-996D-FE3C9E924D76}" type="sibTrans" cxnId="{1F2A0699-C6A1-4713-A1CD-064267908B1D}">
      <dgm:prSet/>
      <dgm:spPr/>
    </dgm:pt>
    <dgm:pt modelId="{BB98902A-13B8-4836-933A-EE71A5A2CF07}">
      <dgm:prSet phldr="0"/>
      <dgm:spPr/>
      <dgm:t>
        <a:bodyPr/>
        <a:lstStyle/>
        <a:p>
          <a:pPr rtl="0"/>
          <a:r>
            <a:rPr lang="en-US">
              <a:latin typeface="Century Schoolbook" panose="02040604050505020304"/>
            </a:rPr>
            <a:t>Assign a printer and start the job</a:t>
          </a:r>
        </a:p>
      </dgm:t>
    </dgm:pt>
    <dgm:pt modelId="{AEB617D3-8CFD-4ADD-BC53-1B375D145D80}" type="parTrans" cxnId="{43D99242-17FD-4E39-90A9-B391F299B178}">
      <dgm:prSet/>
      <dgm:spPr/>
    </dgm:pt>
    <dgm:pt modelId="{58839E51-A6B5-44BC-A77A-38DCAB4428D1}" type="sibTrans" cxnId="{43D99242-17FD-4E39-90A9-B391F299B178}">
      <dgm:prSet/>
      <dgm:spPr/>
    </dgm:pt>
    <dgm:pt modelId="{36293DC2-D925-4110-9D4D-F2610A570A89}">
      <dgm:prSet phldr="0"/>
      <dgm:spPr/>
      <dgm:t>
        <a:bodyPr/>
        <a:lstStyle/>
        <a:p>
          <a:pPr rtl="0"/>
          <a:r>
            <a:rPr lang="en-US">
              <a:latin typeface="Century Schoolbook" panose="02040604050505020304"/>
            </a:rPr>
            <a:t>(optional) Add comments and hold</a:t>
          </a:r>
        </a:p>
      </dgm:t>
    </dgm:pt>
    <dgm:pt modelId="{9E4FDF68-AB9D-481B-A3BD-6DB3A82C2801}" type="parTrans" cxnId="{975DDE61-7EF9-48E3-9A2F-0971FD50A02D}">
      <dgm:prSet/>
      <dgm:spPr/>
    </dgm:pt>
    <dgm:pt modelId="{D3456052-B677-4A3C-9E19-47EF74577C93}" type="sibTrans" cxnId="{975DDE61-7EF9-48E3-9A2F-0971FD50A02D}">
      <dgm:prSet/>
      <dgm:spPr/>
    </dgm:pt>
    <dgm:pt modelId="{2B915E06-03F3-4878-8998-36CAE3F14ADF}">
      <dgm:prSet phldr="0"/>
      <dgm:spPr/>
      <dgm:t>
        <a:bodyPr/>
        <a:lstStyle/>
        <a:p>
          <a:pPr rtl="0"/>
          <a:r>
            <a:rPr lang="en-US">
              <a:latin typeface="Century Schoolbook" panose="02040604050505020304"/>
            </a:rPr>
            <a:t>Print</a:t>
          </a:r>
        </a:p>
      </dgm:t>
    </dgm:pt>
    <dgm:pt modelId="{0FF699C1-6629-43F2-8301-46D3C62602CC}" type="parTrans" cxnId="{3658D29F-B6FF-40D8-81AD-6964BDEC78AF}">
      <dgm:prSet/>
      <dgm:spPr/>
    </dgm:pt>
    <dgm:pt modelId="{0B474DAC-27E5-4159-9969-711D85DFA8D5}" type="sibTrans" cxnId="{3658D29F-B6FF-40D8-81AD-6964BDEC78AF}">
      <dgm:prSet/>
      <dgm:spPr/>
    </dgm:pt>
    <dgm:pt modelId="{FEBEA973-CD37-43C0-840D-B40CCDD3B010}" type="pres">
      <dgm:prSet presAssocID="{9998CD1E-6A87-4455-B4EE-D28DA7A5EC5C}" presName="Name0" presStyleCnt="0">
        <dgm:presLayoutVars>
          <dgm:dir/>
          <dgm:resizeHandles val="exact"/>
        </dgm:presLayoutVars>
      </dgm:prSet>
      <dgm:spPr/>
    </dgm:pt>
    <dgm:pt modelId="{2F05CB09-0D19-4AB3-B556-E1857EAB3DD5}" type="pres">
      <dgm:prSet presAssocID="{7701B386-44D0-41C7-8875-940A9CBB600C}" presName="parTxOnly" presStyleLbl="node1" presStyleIdx="0" presStyleCnt="4">
        <dgm:presLayoutVars>
          <dgm:bulletEnabled val="1"/>
        </dgm:presLayoutVars>
      </dgm:prSet>
      <dgm:spPr/>
    </dgm:pt>
    <dgm:pt modelId="{AB4C1D5D-9A11-4C69-9826-8300FB86EFBB}" type="pres">
      <dgm:prSet presAssocID="{BB829E5C-E9D5-44BE-996D-FE3C9E924D76}" presName="parSpace" presStyleCnt="0"/>
      <dgm:spPr/>
    </dgm:pt>
    <dgm:pt modelId="{314890F6-6541-4D17-92BA-41B13F36FAD5}" type="pres">
      <dgm:prSet presAssocID="{BB98902A-13B8-4836-933A-EE71A5A2CF07}" presName="parTxOnly" presStyleLbl="node1" presStyleIdx="1" presStyleCnt="4">
        <dgm:presLayoutVars>
          <dgm:bulletEnabled val="1"/>
        </dgm:presLayoutVars>
      </dgm:prSet>
      <dgm:spPr/>
    </dgm:pt>
    <dgm:pt modelId="{ACA0CDB0-2AC1-4FCD-952C-D06805D9CD6D}" type="pres">
      <dgm:prSet presAssocID="{58839E51-A6B5-44BC-A77A-38DCAB4428D1}" presName="parSpace" presStyleCnt="0"/>
      <dgm:spPr/>
    </dgm:pt>
    <dgm:pt modelId="{108F46E0-B83B-4344-AFDD-FF3C2EE080AC}" type="pres">
      <dgm:prSet presAssocID="{36293DC2-D925-4110-9D4D-F2610A570A89}" presName="parTxOnly" presStyleLbl="node1" presStyleIdx="2" presStyleCnt="4">
        <dgm:presLayoutVars>
          <dgm:bulletEnabled val="1"/>
        </dgm:presLayoutVars>
      </dgm:prSet>
      <dgm:spPr/>
    </dgm:pt>
    <dgm:pt modelId="{46F7F432-DF15-4A85-8E9F-C00D0333E68D}" type="pres">
      <dgm:prSet presAssocID="{D3456052-B677-4A3C-9E19-47EF74577C93}" presName="parSpace" presStyleCnt="0"/>
      <dgm:spPr/>
    </dgm:pt>
    <dgm:pt modelId="{840ADCED-7C2A-4534-835C-C311EF115C19}" type="pres">
      <dgm:prSet presAssocID="{2B915E06-03F3-4878-8998-36CAE3F14ADF}" presName="parTxOnly" presStyleLbl="node1" presStyleIdx="3" presStyleCnt="4">
        <dgm:presLayoutVars>
          <dgm:bulletEnabled val="1"/>
        </dgm:presLayoutVars>
      </dgm:prSet>
      <dgm:spPr/>
    </dgm:pt>
  </dgm:ptLst>
  <dgm:cxnLst>
    <dgm:cxn modelId="{183B2F27-E24C-4481-8D9C-E5C8B6987246}" type="presOf" srcId="{36293DC2-D925-4110-9D4D-F2610A570A89}" destId="{108F46E0-B83B-4344-AFDD-FF3C2EE080AC}" srcOrd="0" destOrd="0" presId="urn:microsoft.com/office/officeart/2005/8/layout/hChevron3"/>
    <dgm:cxn modelId="{975DDE61-7EF9-48E3-9A2F-0971FD50A02D}" srcId="{9998CD1E-6A87-4455-B4EE-D28DA7A5EC5C}" destId="{36293DC2-D925-4110-9D4D-F2610A570A89}" srcOrd="2" destOrd="0" parTransId="{9E4FDF68-AB9D-481B-A3BD-6DB3A82C2801}" sibTransId="{D3456052-B677-4A3C-9E19-47EF74577C93}"/>
    <dgm:cxn modelId="{43D99242-17FD-4E39-90A9-B391F299B178}" srcId="{9998CD1E-6A87-4455-B4EE-D28DA7A5EC5C}" destId="{BB98902A-13B8-4836-933A-EE71A5A2CF07}" srcOrd="1" destOrd="0" parTransId="{AEB617D3-8CFD-4ADD-BC53-1B375D145D80}" sibTransId="{58839E51-A6B5-44BC-A77A-38DCAB4428D1}"/>
    <dgm:cxn modelId="{6AD59152-64B3-4DE6-96CD-C8C93C202D35}" type="presOf" srcId="{2B915E06-03F3-4878-8998-36CAE3F14ADF}" destId="{840ADCED-7C2A-4534-835C-C311EF115C19}" srcOrd="0" destOrd="0" presId="urn:microsoft.com/office/officeart/2005/8/layout/hChevron3"/>
    <dgm:cxn modelId="{1F2A0699-C6A1-4713-A1CD-064267908B1D}" srcId="{9998CD1E-6A87-4455-B4EE-D28DA7A5EC5C}" destId="{7701B386-44D0-41C7-8875-940A9CBB600C}" srcOrd="0" destOrd="0" parTransId="{917A9DFE-1E0F-452D-BB0F-E298208A62B7}" sibTransId="{BB829E5C-E9D5-44BE-996D-FE3C9E924D76}"/>
    <dgm:cxn modelId="{3658D29F-B6FF-40D8-81AD-6964BDEC78AF}" srcId="{9998CD1E-6A87-4455-B4EE-D28DA7A5EC5C}" destId="{2B915E06-03F3-4878-8998-36CAE3F14ADF}" srcOrd="3" destOrd="0" parTransId="{0FF699C1-6629-43F2-8301-46D3C62602CC}" sibTransId="{0B474DAC-27E5-4159-9969-711D85DFA8D5}"/>
    <dgm:cxn modelId="{73BA71A0-370A-450D-9448-E6353AEA7ADD}" type="presOf" srcId="{7701B386-44D0-41C7-8875-940A9CBB600C}" destId="{2F05CB09-0D19-4AB3-B556-E1857EAB3DD5}" srcOrd="0" destOrd="0" presId="urn:microsoft.com/office/officeart/2005/8/layout/hChevron3"/>
    <dgm:cxn modelId="{175E5EB6-0278-4FFA-BC28-F9823F03B4FA}" type="presOf" srcId="{9998CD1E-6A87-4455-B4EE-D28DA7A5EC5C}" destId="{FEBEA973-CD37-43C0-840D-B40CCDD3B010}" srcOrd="0" destOrd="0" presId="urn:microsoft.com/office/officeart/2005/8/layout/hChevron3"/>
    <dgm:cxn modelId="{681B88DA-2A9A-497C-88E8-2F0928C1AAC8}" type="presOf" srcId="{BB98902A-13B8-4836-933A-EE71A5A2CF07}" destId="{314890F6-6541-4D17-92BA-41B13F36FAD5}" srcOrd="0" destOrd="0" presId="urn:microsoft.com/office/officeart/2005/8/layout/hChevron3"/>
    <dgm:cxn modelId="{26FB70A7-4948-47E4-87DF-E40F8ACD1219}" type="presParOf" srcId="{FEBEA973-CD37-43C0-840D-B40CCDD3B010}" destId="{2F05CB09-0D19-4AB3-B556-E1857EAB3DD5}" srcOrd="0" destOrd="0" presId="urn:microsoft.com/office/officeart/2005/8/layout/hChevron3"/>
    <dgm:cxn modelId="{99287322-7BB1-4256-81DF-642D3BDABA35}" type="presParOf" srcId="{FEBEA973-CD37-43C0-840D-B40CCDD3B010}" destId="{AB4C1D5D-9A11-4C69-9826-8300FB86EFBB}" srcOrd="1" destOrd="0" presId="urn:microsoft.com/office/officeart/2005/8/layout/hChevron3"/>
    <dgm:cxn modelId="{3B0D31E8-3404-4CDD-9E2B-8A8BA1206B06}" type="presParOf" srcId="{FEBEA973-CD37-43C0-840D-B40CCDD3B010}" destId="{314890F6-6541-4D17-92BA-41B13F36FAD5}" srcOrd="2" destOrd="0" presId="urn:microsoft.com/office/officeart/2005/8/layout/hChevron3"/>
    <dgm:cxn modelId="{B24F0C84-A628-486F-BDA7-6A566BD2C9D1}" type="presParOf" srcId="{FEBEA973-CD37-43C0-840D-B40CCDD3B010}" destId="{ACA0CDB0-2AC1-4FCD-952C-D06805D9CD6D}" srcOrd="3" destOrd="0" presId="urn:microsoft.com/office/officeart/2005/8/layout/hChevron3"/>
    <dgm:cxn modelId="{3FE4A55C-27BC-481E-A46A-C2B14C288F2F}" type="presParOf" srcId="{FEBEA973-CD37-43C0-840D-B40CCDD3B010}" destId="{108F46E0-B83B-4344-AFDD-FF3C2EE080AC}" srcOrd="4" destOrd="0" presId="urn:microsoft.com/office/officeart/2005/8/layout/hChevron3"/>
    <dgm:cxn modelId="{8A996121-28B6-4DB4-951C-B084EB28D3B6}" type="presParOf" srcId="{FEBEA973-CD37-43C0-840D-B40CCDD3B010}" destId="{46F7F432-DF15-4A85-8E9F-C00D0333E68D}" srcOrd="5" destOrd="0" presId="urn:microsoft.com/office/officeart/2005/8/layout/hChevron3"/>
    <dgm:cxn modelId="{4F334923-604E-4FBD-9153-54348AFA300E}" type="presParOf" srcId="{FEBEA973-CD37-43C0-840D-B40CCDD3B010}" destId="{840ADCED-7C2A-4534-835C-C311EF115C19}" srcOrd="6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36CB24A-0B83-4AB4-B36E-1AEA5D87DCA4}" type="doc">
      <dgm:prSet loTypeId="urn:microsoft.com/office/officeart/2005/8/layout/hProcess6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EDDDDB3-4FDD-44C7-8433-63E5520C9B7F}">
      <dgm:prSet phldrT="[Text]" phldr="0"/>
      <dgm:spPr/>
      <dgm:t>
        <a:bodyPr/>
        <a:lstStyle/>
        <a:p>
          <a:r>
            <a:rPr lang="en-US">
              <a:latin typeface="Century Schoolbook" panose="02040604050505020304"/>
            </a:rPr>
            <a:t>Email</a:t>
          </a:r>
          <a:endParaRPr lang="en-US"/>
        </a:p>
      </dgm:t>
    </dgm:pt>
    <dgm:pt modelId="{D3226C7B-E3B1-498A-9FC2-A89333FC9DD4}" type="parTrans" cxnId="{40AC83B4-64BC-457A-BE3F-4544F4E0EB40}">
      <dgm:prSet/>
      <dgm:spPr/>
      <dgm:t>
        <a:bodyPr/>
        <a:lstStyle/>
        <a:p>
          <a:endParaRPr lang="en-US"/>
        </a:p>
      </dgm:t>
    </dgm:pt>
    <dgm:pt modelId="{7E7B9AE3-460B-4A95-9785-D42FCD290721}" type="sibTrans" cxnId="{40AC83B4-64BC-457A-BE3F-4544F4E0EB40}">
      <dgm:prSet/>
      <dgm:spPr/>
      <dgm:t>
        <a:bodyPr/>
        <a:lstStyle/>
        <a:p>
          <a:endParaRPr lang="en-US"/>
        </a:p>
      </dgm:t>
    </dgm:pt>
    <dgm:pt modelId="{3E299709-F6D6-4754-9A54-6B076B14EF70}">
      <dgm:prSet phldrT="[Text]" phldr="0"/>
      <dgm:spPr/>
      <dgm:t>
        <a:bodyPr/>
        <a:lstStyle/>
        <a:p>
          <a:pPr rtl="0"/>
          <a:r>
            <a:rPr lang="en-US">
              <a:latin typeface="Century Schoolbook" panose="02040604050505020304"/>
            </a:rPr>
            <a:t>Employees may miss the email</a:t>
          </a:r>
          <a:endParaRPr lang="en-US"/>
        </a:p>
      </dgm:t>
    </dgm:pt>
    <dgm:pt modelId="{3F055E3F-D06F-4FF2-BD55-6ED3EA7366E3}" type="parTrans" cxnId="{2FE7AA89-1B93-44C2-99C4-83E4E831591B}">
      <dgm:prSet/>
      <dgm:spPr/>
      <dgm:t>
        <a:bodyPr/>
        <a:lstStyle/>
        <a:p>
          <a:endParaRPr lang="en-US"/>
        </a:p>
      </dgm:t>
    </dgm:pt>
    <dgm:pt modelId="{999C8EEA-36CE-4557-9C0C-FC852D6D3907}" type="sibTrans" cxnId="{2FE7AA89-1B93-44C2-99C4-83E4E831591B}">
      <dgm:prSet/>
      <dgm:spPr/>
      <dgm:t>
        <a:bodyPr/>
        <a:lstStyle/>
        <a:p>
          <a:endParaRPr lang="en-US"/>
        </a:p>
      </dgm:t>
    </dgm:pt>
    <dgm:pt modelId="{BE645CA9-0D58-446D-ABF7-9A8F31FD6F7E}">
      <dgm:prSet phldrT="[Text]" phldr="0"/>
      <dgm:spPr/>
      <dgm:t>
        <a:bodyPr/>
        <a:lstStyle/>
        <a:p>
          <a:r>
            <a:rPr lang="en-US">
              <a:latin typeface="Century Schoolbook" panose="02040604050505020304"/>
            </a:rPr>
            <a:t>Consultation</a:t>
          </a:r>
          <a:endParaRPr lang="en-US"/>
        </a:p>
      </dgm:t>
    </dgm:pt>
    <dgm:pt modelId="{5FCB9043-F9EF-4154-B160-784328D9AAE7}" type="parTrans" cxnId="{D85A1269-1C9F-4D4B-8428-ED529ADCA839}">
      <dgm:prSet/>
      <dgm:spPr/>
      <dgm:t>
        <a:bodyPr/>
        <a:lstStyle/>
        <a:p>
          <a:endParaRPr lang="en-US"/>
        </a:p>
      </dgm:t>
    </dgm:pt>
    <dgm:pt modelId="{FB3243C5-76FC-4D45-A0B2-A867A74A3290}" type="sibTrans" cxnId="{D85A1269-1C9F-4D4B-8428-ED529ADCA839}">
      <dgm:prSet/>
      <dgm:spPr/>
      <dgm:t>
        <a:bodyPr/>
        <a:lstStyle/>
        <a:p>
          <a:endParaRPr lang="en-US"/>
        </a:p>
      </dgm:t>
    </dgm:pt>
    <dgm:pt modelId="{162EA312-34B3-40ED-8DC7-B5EAC7DBBD8E}">
      <dgm:prSet phldrT="[Text]" phldr="0"/>
      <dgm:spPr/>
      <dgm:t>
        <a:bodyPr/>
        <a:lstStyle/>
        <a:p>
          <a:pPr rtl="0"/>
          <a:r>
            <a:rPr lang="en-US">
              <a:latin typeface="Century Schoolbook" panose="02040604050505020304"/>
            </a:rPr>
            <a:t>In-person consultation is time consuming</a:t>
          </a:r>
          <a:endParaRPr lang="en-US"/>
        </a:p>
      </dgm:t>
    </dgm:pt>
    <dgm:pt modelId="{2A3AE327-FEFD-4E72-8AC4-68DD648F326C}" type="parTrans" cxnId="{9083E918-A45A-47BE-AC3F-13553284B274}">
      <dgm:prSet/>
      <dgm:spPr/>
      <dgm:t>
        <a:bodyPr/>
        <a:lstStyle/>
        <a:p>
          <a:endParaRPr lang="en-US"/>
        </a:p>
      </dgm:t>
    </dgm:pt>
    <dgm:pt modelId="{BFF8973B-8EB1-4F2A-9A61-E8173D54A911}" type="sibTrans" cxnId="{9083E918-A45A-47BE-AC3F-13553284B274}">
      <dgm:prSet/>
      <dgm:spPr/>
      <dgm:t>
        <a:bodyPr/>
        <a:lstStyle/>
        <a:p>
          <a:endParaRPr lang="en-US"/>
        </a:p>
      </dgm:t>
    </dgm:pt>
    <dgm:pt modelId="{FB938695-A8EF-4FBB-BEA3-B39D5EDB8BCD}">
      <dgm:prSet phldrT="[Text]" phldr="0"/>
      <dgm:spPr/>
      <dgm:t>
        <a:bodyPr/>
        <a:lstStyle/>
        <a:p>
          <a:r>
            <a:rPr lang="en-US">
              <a:latin typeface="Century Schoolbook" panose="02040604050505020304"/>
            </a:rPr>
            <a:t>Excel</a:t>
          </a:r>
          <a:endParaRPr lang="en-US"/>
        </a:p>
      </dgm:t>
    </dgm:pt>
    <dgm:pt modelId="{1C0ADBD6-76C3-4632-A0A0-65D3AAF7C156}" type="parTrans" cxnId="{967E5023-79ED-4A1A-AE45-91782CD2B8B3}">
      <dgm:prSet/>
      <dgm:spPr/>
      <dgm:t>
        <a:bodyPr/>
        <a:lstStyle/>
        <a:p>
          <a:endParaRPr lang="en-US"/>
        </a:p>
      </dgm:t>
    </dgm:pt>
    <dgm:pt modelId="{1B0CCF4E-0499-424F-AD42-D10854346904}" type="sibTrans" cxnId="{967E5023-79ED-4A1A-AE45-91782CD2B8B3}">
      <dgm:prSet/>
      <dgm:spPr/>
      <dgm:t>
        <a:bodyPr/>
        <a:lstStyle/>
        <a:p>
          <a:endParaRPr lang="en-US"/>
        </a:p>
      </dgm:t>
    </dgm:pt>
    <dgm:pt modelId="{88B47435-4090-46D0-8713-1D80B47CF6D5}">
      <dgm:prSet phldrT="[Text]" phldr="0"/>
      <dgm:spPr/>
      <dgm:t>
        <a:bodyPr/>
        <a:lstStyle/>
        <a:p>
          <a:pPr rtl="0"/>
          <a:r>
            <a:rPr lang="en-US">
              <a:latin typeface="Century Schoolbook" panose="02040604050505020304"/>
            </a:rPr>
            <a:t>Excel is not optimal for managing a queue of jobs</a:t>
          </a:r>
          <a:endParaRPr lang="en-US"/>
        </a:p>
      </dgm:t>
    </dgm:pt>
    <dgm:pt modelId="{4B3F89FE-E98D-442E-9896-0734324FBFEB}" type="parTrans" cxnId="{56B34EAB-14DC-4A67-84B5-603D6444A3D5}">
      <dgm:prSet/>
      <dgm:spPr/>
      <dgm:t>
        <a:bodyPr/>
        <a:lstStyle/>
        <a:p>
          <a:endParaRPr lang="en-US"/>
        </a:p>
      </dgm:t>
    </dgm:pt>
    <dgm:pt modelId="{B0D7FDBB-FA88-4589-9BFD-9FA9C524A6A1}" type="sibTrans" cxnId="{56B34EAB-14DC-4A67-84B5-603D6444A3D5}">
      <dgm:prSet/>
      <dgm:spPr/>
      <dgm:t>
        <a:bodyPr/>
        <a:lstStyle/>
        <a:p>
          <a:endParaRPr lang="en-US"/>
        </a:p>
      </dgm:t>
    </dgm:pt>
    <dgm:pt modelId="{AB705F40-E547-4B5D-85A3-CC0CC5FCF7F4}" type="pres">
      <dgm:prSet presAssocID="{B36CB24A-0B83-4AB4-B36E-1AEA5D87DCA4}" presName="theList" presStyleCnt="0">
        <dgm:presLayoutVars>
          <dgm:dir/>
          <dgm:animLvl val="lvl"/>
          <dgm:resizeHandles val="exact"/>
        </dgm:presLayoutVars>
      </dgm:prSet>
      <dgm:spPr/>
    </dgm:pt>
    <dgm:pt modelId="{C9ACCEDE-815B-4FA9-B389-04BE0123C32B}" type="pres">
      <dgm:prSet presAssocID="{AEDDDDB3-4FDD-44C7-8433-63E5520C9B7F}" presName="compNode" presStyleCnt="0"/>
      <dgm:spPr/>
    </dgm:pt>
    <dgm:pt modelId="{9F47091A-E14F-4264-8C1F-EC415EAAEC4B}" type="pres">
      <dgm:prSet presAssocID="{AEDDDDB3-4FDD-44C7-8433-63E5520C9B7F}" presName="noGeometry" presStyleCnt="0"/>
      <dgm:spPr/>
    </dgm:pt>
    <dgm:pt modelId="{0129BC79-5F23-4D31-9F38-9F46E58A7B6D}" type="pres">
      <dgm:prSet presAssocID="{AEDDDDB3-4FDD-44C7-8433-63E5520C9B7F}" presName="childTextVisible" presStyleLbl="bgAccFollowNode1" presStyleIdx="0" presStyleCnt="3">
        <dgm:presLayoutVars>
          <dgm:bulletEnabled val="1"/>
        </dgm:presLayoutVars>
      </dgm:prSet>
      <dgm:spPr/>
    </dgm:pt>
    <dgm:pt modelId="{86E157F8-52F1-4976-8177-C5EA038377B1}" type="pres">
      <dgm:prSet presAssocID="{AEDDDDB3-4FDD-44C7-8433-63E5520C9B7F}" presName="childTextHidden" presStyleLbl="bgAccFollowNode1" presStyleIdx="0" presStyleCnt="3"/>
      <dgm:spPr/>
    </dgm:pt>
    <dgm:pt modelId="{D51371D6-A5E1-46B3-A56A-83A31EFA6E83}" type="pres">
      <dgm:prSet presAssocID="{AEDDDDB3-4FDD-44C7-8433-63E5520C9B7F}" presName="parentText" presStyleLbl="node1" presStyleIdx="0" presStyleCnt="3">
        <dgm:presLayoutVars>
          <dgm:chMax val="1"/>
          <dgm:bulletEnabled val="1"/>
        </dgm:presLayoutVars>
      </dgm:prSet>
      <dgm:spPr/>
    </dgm:pt>
    <dgm:pt modelId="{72A4F32F-0E4A-469B-B57A-19A0916F1C60}" type="pres">
      <dgm:prSet presAssocID="{AEDDDDB3-4FDD-44C7-8433-63E5520C9B7F}" presName="aSpace" presStyleCnt="0"/>
      <dgm:spPr/>
    </dgm:pt>
    <dgm:pt modelId="{1B9E08FF-7A6E-4B0A-8D26-E596F59FB7E4}" type="pres">
      <dgm:prSet presAssocID="{BE645CA9-0D58-446D-ABF7-9A8F31FD6F7E}" presName="compNode" presStyleCnt="0"/>
      <dgm:spPr/>
    </dgm:pt>
    <dgm:pt modelId="{CC018D57-AC3A-4704-90B1-33CB0ABA83FF}" type="pres">
      <dgm:prSet presAssocID="{BE645CA9-0D58-446D-ABF7-9A8F31FD6F7E}" presName="noGeometry" presStyleCnt="0"/>
      <dgm:spPr/>
    </dgm:pt>
    <dgm:pt modelId="{50BE2BF7-5705-44A4-A9EB-31811B24AFB6}" type="pres">
      <dgm:prSet presAssocID="{BE645CA9-0D58-446D-ABF7-9A8F31FD6F7E}" presName="childTextVisible" presStyleLbl="bgAccFollowNode1" presStyleIdx="1" presStyleCnt="3">
        <dgm:presLayoutVars>
          <dgm:bulletEnabled val="1"/>
        </dgm:presLayoutVars>
      </dgm:prSet>
      <dgm:spPr/>
    </dgm:pt>
    <dgm:pt modelId="{CEE60E48-E8BC-42D2-AE24-DAA2A790BB3C}" type="pres">
      <dgm:prSet presAssocID="{BE645CA9-0D58-446D-ABF7-9A8F31FD6F7E}" presName="childTextHidden" presStyleLbl="bgAccFollowNode1" presStyleIdx="1" presStyleCnt="3"/>
      <dgm:spPr/>
    </dgm:pt>
    <dgm:pt modelId="{95F8A894-C2B2-4FCD-A38F-DEC035FABA05}" type="pres">
      <dgm:prSet presAssocID="{BE645CA9-0D58-446D-ABF7-9A8F31FD6F7E}" presName="parentText" presStyleLbl="node1" presStyleIdx="1" presStyleCnt="3">
        <dgm:presLayoutVars>
          <dgm:chMax val="1"/>
          <dgm:bulletEnabled val="1"/>
        </dgm:presLayoutVars>
      </dgm:prSet>
      <dgm:spPr/>
    </dgm:pt>
    <dgm:pt modelId="{C9702230-46A0-43EF-8266-BC2464A9B41A}" type="pres">
      <dgm:prSet presAssocID="{BE645CA9-0D58-446D-ABF7-9A8F31FD6F7E}" presName="aSpace" presStyleCnt="0"/>
      <dgm:spPr/>
    </dgm:pt>
    <dgm:pt modelId="{9AA50AD6-38B9-45C9-AAFE-CEDFCDD0BAD3}" type="pres">
      <dgm:prSet presAssocID="{FB938695-A8EF-4FBB-BEA3-B39D5EDB8BCD}" presName="compNode" presStyleCnt="0"/>
      <dgm:spPr/>
    </dgm:pt>
    <dgm:pt modelId="{7CD6FFD8-C25B-461F-A41E-8189A837574F}" type="pres">
      <dgm:prSet presAssocID="{FB938695-A8EF-4FBB-BEA3-B39D5EDB8BCD}" presName="noGeometry" presStyleCnt="0"/>
      <dgm:spPr/>
    </dgm:pt>
    <dgm:pt modelId="{43AD7408-9876-49DB-964B-1378851A9CA0}" type="pres">
      <dgm:prSet presAssocID="{FB938695-A8EF-4FBB-BEA3-B39D5EDB8BCD}" presName="childTextVisible" presStyleLbl="bgAccFollowNode1" presStyleIdx="2" presStyleCnt="3">
        <dgm:presLayoutVars>
          <dgm:bulletEnabled val="1"/>
        </dgm:presLayoutVars>
      </dgm:prSet>
      <dgm:spPr/>
    </dgm:pt>
    <dgm:pt modelId="{F4EDE9CB-3824-4A40-8200-10A0BFF8505D}" type="pres">
      <dgm:prSet presAssocID="{FB938695-A8EF-4FBB-BEA3-B39D5EDB8BCD}" presName="childTextHidden" presStyleLbl="bgAccFollowNode1" presStyleIdx="2" presStyleCnt="3"/>
      <dgm:spPr/>
    </dgm:pt>
    <dgm:pt modelId="{9152FC97-5E9F-4119-B1F2-7676E92CC1FD}" type="pres">
      <dgm:prSet presAssocID="{FB938695-A8EF-4FBB-BEA3-B39D5EDB8BCD}" presName="parentText" presStyleLbl="node1" presStyleIdx="2" presStyleCnt="3">
        <dgm:presLayoutVars>
          <dgm:chMax val="1"/>
          <dgm:bulletEnabled val="1"/>
        </dgm:presLayoutVars>
      </dgm:prSet>
      <dgm:spPr/>
    </dgm:pt>
  </dgm:ptLst>
  <dgm:cxnLst>
    <dgm:cxn modelId="{1F28B317-00DA-4764-A17F-2C8C7FE79DC5}" type="presOf" srcId="{B36CB24A-0B83-4AB4-B36E-1AEA5D87DCA4}" destId="{AB705F40-E547-4B5D-85A3-CC0CC5FCF7F4}" srcOrd="0" destOrd="0" presId="urn:microsoft.com/office/officeart/2005/8/layout/hProcess6"/>
    <dgm:cxn modelId="{9083E918-A45A-47BE-AC3F-13553284B274}" srcId="{BE645CA9-0D58-446D-ABF7-9A8F31FD6F7E}" destId="{162EA312-34B3-40ED-8DC7-B5EAC7DBBD8E}" srcOrd="0" destOrd="0" parTransId="{2A3AE327-FEFD-4E72-8AC4-68DD648F326C}" sibTransId="{BFF8973B-8EB1-4F2A-9A61-E8173D54A911}"/>
    <dgm:cxn modelId="{030C3F20-8FB0-4004-86EB-863AF48A22F7}" type="presOf" srcId="{AEDDDDB3-4FDD-44C7-8433-63E5520C9B7F}" destId="{D51371D6-A5E1-46B3-A56A-83A31EFA6E83}" srcOrd="0" destOrd="0" presId="urn:microsoft.com/office/officeart/2005/8/layout/hProcess6"/>
    <dgm:cxn modelId="{967E5023-79ED-4A1A-AE45-91782CD2B8B3}" srcId="{B36CB24A-0B83-4AB4-B36E-1AEA5D87DCA4}" destId="{FB938695-A8EF-4FBB-BEA3-B39D5EDB8BCD}" srcOrd="2" destOrd="0" parTransId="{1C0ADBD6-76C3-4632-A0A0-65D3AAF7C156}" sibTransId="{1B0CCF4E-0499-424F-AD42-D10854346904}"/>
    <dgm:cxn modelId="{6A00182E-163D-4DDD-BBA1-CCDE46299148}" type="presOf" srcId="{FB938695-A8EF-4FBB-BEA3-B39D5EDB8BCD}" destId="{9152FC97-5E9F-4119-B1F2-7676E92CC1FD}" srcOrd="0" destOrd="0" presId="urn:microsoft.com/office/officeart/2005/8/layout/hProcess6"/>
    <dgm:cxn modelId="{7054BC37-19AD-4631-A0F0-53AF81EDFE07}" type="presOf" srcId="{88B47435-4090-46D0-8713-1D80B47CF6D5}" destId="{43AD7408-9876-49DB-964B-1378851A9CA0}" srcOrd="0" destOrd="0" presId="urn:microsoft.com/office/officeart/2005/8/layout/hProcess6"/>
    <dgm:cxn modelId="{D896263C-D17B-4D59-9565-6AF734F43B23}" type="presOf" srcId="{88B47435-4090-46D0-8713-1D80B47CF6D5}" destId="{F4EDE9CB-3824-4A40-8200-10A0BFF8505D}" srcOrd="1" destOrd="0" presId="urn:microsoft.com/office/officeart/2005/8/layout/hProcess6"/>
    <dgm:cxn modelId="{74338161-ACD7-43F4-99FD-DCB376121550}" type="presOf" srcId="{3E299709-F6D6-4754-9A54-6B076B14EF70}" destId="{0129BC79-5F23-4D31-9F38-9F46E58A7B6D}" srcOrd="0" destOrd="0" presId="urn:microsoft.com/office/officeart/2005/8/layout/hProcess6"/>
    <dgm:cxn modelId="{D85A1269-1C9F-4D4B-8428-ED529ADCA839}" srcId="{B36CB24A-0B83-4AB4-B36E-1AEA5D87DCA4}" destId="{BE645CA9-0D58-446D-ABF7-9A8F31FD6F7E}" srcOrd="1" destOrd="0" parTransId="{5FCB9043-F9EF-4154-B160-784328D9AAE7}" sibTransId="{FB3243C5-76FC-4D45-A0B2-A867A74A3290}"/>
    <dgm:cxn modelId="{2FE7AA89-1B93-44C2-99C4-83E4E831591B}" srcId="{AEDDDDB3-4FDD-44C7-8433-63E5520C9B7F}" destId="{3E299709-F6D6-4754-9A54-6B076B14EF70}" srcOrd="0" destOrd="0" parTransId="{3F055E3F-D06F-4FF2-BD55-6ED3EA7366E3}" sibTransId="{999C8EEA-36CE-4557-9C0C-FC852D6D3907}"/>
    <dgm:cxn modelId="{56B34EAB-14DC-4A67-84B5-603D6444A3D5}" srcId="{FB938695-A8EF-4FBB-BEA3-B39D5EDB8BCD}" destId="{88B47435-4090-46D0-8713-1D80B47CF6D5}" srcOrd="0" destOrd="0" parTransId="{4B3F89FE-E98D-442E-9896-0734324FBFEB}" sibTransId="{B0D7FDBB-FA88-4589-9BFD-9FA9C524A6A1}"/>
    <dgm:cxn modelId="{40AC83B4-64BC-457A-BE3F-4544F4E0EB40}" srcId="{B36CB24A-0B83-4AB4-B36E-1AEA5D87DCA4}" destId="{AEDDDDB3-4FDD-44C7-8433-63E5520C9B7F}" srcOrd="0" destOrd="0" parTransId="{D3226C7B-E3B1-498A-9FC2-A89333FC9DD4}" sibTransId="{7E7B9AE3-460B-4A95-9785-D42FCD290721}"/>
    <dgm:cxn modelId="{6CB4A7D0-5100-479F-AFBA-B46232F45B51}" type="presOf" srcId="{162EA312-34B3-40ED-8DC7-B5EAC7DBBD8E}" destId="{CEE60E48-E8BC-42D2-AE24-DAA2A790BB3C}" srcOrd="1" destOrd="0" presId="urn:microsoft.com/office/officeart/2005/8/layout/hProcess6"/>
    <dgm:cxn modelId="{A7EEA7DD-403E-4D0F-B196-2A21655C20E0}" type="presOf" srcId="{3E299709-F6D6-4754-9A54-6B076B14EF70}" destId="{86E157F8-52F1-4976-8177-C5EA038377B1}" srcOrd="1" destOrd="0" presId="urn:microsoft.com/office/officeart/2005/8/layout/hProcess6"/>
    <dgm:cxn modelId="{CA9399E7-2DD9-46CB-8724-9249E49C04FF}" type="presOf" srcId="{162EA312-34B3-40ED-8DC7-B5EAC7DBBD8E}" destId="{50BE2BF7-5705-44A4-A9EB-31811B24AFB6}" srcOrd="0" destOrd="0" presId="urn:microsoft.com/office/officeart/2005/8/layout/hProcess6"/>
    <dgm:cxn modelId="{97B1A0FE-A82A-4048-A9CB-BDEB1241B34C}" type="presOf" srcId="{BE645CA9-0D58-446D-ABF7-9A8F31FD6F7E}" destId="{95F8A894-C2B2-4FCD-A38F-DEC035FABA05}" srcOrd="0" destOrd="0" presId="urn:microsoft.com/office/officeart/2005/8/layout/hProcess6"/>
    <dgm:cxn modelId="{05D88A6D-D4BC-4C98-9435-984B0F3C0EC9}" type="presParOf" srcId="{AB705F40-E547-4B5D-85A3-CC0CC5FCF7F4}" destId="{C9ACCEDE-815B-4FA9-B389-04BE0123C32B}" srcOrd="0" destOrd="0" presId="urn:microsoft.com/office/officeart/2005/8/layout/hProcess6"/>
    <dgm:cxn modelId="{CE2E545B-C2DC-410F-97C2-15BDB9AD5D9C}" type="presParOf" srcId="{C9ACCEDE-815B-4FA9-B389-04BE0123C32B}" destId="{9F47091A-E14F-4264-8C1F-EC415EAAEC4B}" srcOrd="0" destOrd="0" presId="urn:microsoft.com/office/officeart/2005/8/layout/hProcess6"/>
    <dgm:cxn modelId="{78FAEEE7-662C-405A-B1FB-A897E0EB63F6}" type="presParOf" srcId="{C9ACCEDE-815B-4FA9-B389-04BE0123C32B}" destId="{0129BC79-5F23-4D31-9F38-9F46E58A7B6D}" srcOrd="1" destOrd="0" presId="urn:microsoft.com/office/officeart/2005/8/layout/hProcess6"/>
    <dgm:cxn modelId="{55CBBFE7-F212-4CEA-AB5B-1CE3498EFB0E}" type="presParOf" srcId="{C9ACCEDE-815B-4FA9-B389-04BE0123C32B}" destId="{86E157F8-52F1-4976-8177-C5EA038377B1}" srcOrd="2" destOrd="0" presId="urn:microsoft.com/office/officeart/2005/8/layout/hProcess6"/>
    <dgm:cxn modelId="{99C75819-2268-422F-969F-79A10F0165AE}" type="presParOf" srcId="{C9ACCEDE-815B-4FA9-B389-04BE0123C32B}" destId="{D51371D6-A5E1-46B3-A56A-83A31EFA6E83}" srcOrd="3" destOrd="0" presId="urn:microsoft.com/office/officeart/2005/8/layout/hProcess6"/>
    <dgm:cxn modelId="{922170B3-86E4-432E-8A18-8CAACA3AA4A0}" type="presParOf" srcId="{AB705F40-E547-4B5D-85A3-CC0CC5FCF7F4}" destId="{72A4F32F-0E4A-469B-B57A-19A0916F1C60}" srcOrd="1" destOrd="0" presId="urn:microsoft.com/office/officeart/2005/8/layout/hProcess6"/>
    <dgm:cxn modelId="{92A6DDDB-69C5-4C23-88A8-5FD9E4EECAF2}" type="presParOf" srcId="{AB705F40-E547-4B5D-85A3-CC0CC5FCF7F4}" destId="{1B9E08FF-7A6E-4B0A-8D26-E596F59FB7E4}" srcOrd="2" destOrd="0" presId="urn:microsoft.com/office/officeart/2005/8/layout/hProcess6"/>
    <dgm:cxn modelId="{61FCB7E4-605E-43E7-BE54-466C1CF90166}" type="presParOf" srcId="{1B9E08FF-7A6E-4B0A-8D26-E596F59FB7E4}" destId="{CC018D57-AC3A-4704-90B1-33CB0ABA83FF}" srcOrd="0" destOrd="0" presId="urn:microsoft.com/office/officeart/2005/8/layout/hProcess6"/>
    <dgm:cxn modelId="{9FA0FB7D-505C-4FBD-8EE7-C282F42086A7}" type="presParOf" srcId="{1B9E08FF-7A6E-4B0A-8D26-E596F59FB7E4}" destId="{50BE2BF7-5705-44A4-A9EB-31811B24AFB6}" srcOrd="1" destOrd="0" presId="urn:microsoft.com/office/officeart/2005/8/layout/hProcess6"/>
    <dgm:cxn modelId="{6760AC33-55EB-4947-9EA1-AAF073158B7B}" type="presParOf" srcId="{1B9E08FF-7A6E-4B0A-8D26-E596F59FB7E4}" destId="{CEE60E48-E8BC-42D2-AE24-DAA2A790BB3C}" srcOrd="2" destOrd="0" presId="urn:microsoft.com/office/officeart/2005/8/layout/hProcess6"/>
    <dgm:cxn modelId="{2B713AAD-0E1E-40B1-BCB8-648BB104EEFA}" type="presParOf" srcId="{1B9E08FF-7A6E-4B0A-8D26-E596F59FB7E4}" destId="{95F8A894-C2B2-4FCD-A38F-DEC035FABA05}" srcOrd="3" destOrd="0" presId="urn:microsoft.com/office/officeart/2005/8/layout/hProcess6"/>
    <dgm:cxn modelId="{3F3665E4-5586-4779-96AC-A939503503C5}" type="presParOf" srcId="{AB705F40-E547-4B5D-85A3-CC0CC5FCF7F4}" destId="{C9702230-46A0-43EF-8266-BC2464A9B41A}" srcOrd="3" destOrd="0" presId="urn:microsoft.com/office/officeart/2005/8/layout/hProcess6"/>
    <dgm:cxn modelId="{BA7F3725-41A1-438E-A136-9DEE8948C22D}" type="presParOf" srcId="{AB705F40-E547-4B5D-85A3-CC0CC5FCF7F4}" destId="{9AA50AD6-38B9-45C9-AAFE-CEDFCDD0BAD3}" srcOrd="4" destOrd="0" presId="urn:microsoft.com/office/officeart/2005/8/layout/hProcess6"/>
    <dgm:cxn modelId="{78A05BFA-7CDA-4ECA-80E8-A888DE59D9C6}" type="presParOf" srcId="{9AA50AD6-38B9-45C9-AAFE-CEDFCDD0BAD3}" destId="{7CD6FFD8-C25B-461F-A41E-8189A837574F}" srcOrd="0" destOrd="0" presId="urn:microsoft.com/office/officeart/2005/8/layout/hProcess6"/>
    <dgm:cxn modelId="{909FCE85-BA1F-4F3E-92C5-69639694407C}" type="presParOf" srcId="{9AA50AD6-38B9-45C9-AAFE-CEDFCDD0BAD3}" destId="{43AD7408-9876-49DB-964B-1378851A9CA0}" srcOrd="1" destOrd="0" presId="urn:microsoft.com/office/officeart/2005/8/layout/hProcess6"/>
    <dgm:cxn modelId="{643C8E72-9EEC-49BA-89B6-A7646A2C71A8}" type="presParOf" srcId="{9AA50AD6-38B9-45C9-AAFE-CEDFCDD0BAD3}" destId="{F4EDE9CB-3824-4A40-8200-10A0BFF8505D}" srcOrd="2" destOrd="0" presId="urn:microsoft.com/office/officeart/2005/8/layout/hProcess6"/>
    <dgm:cxn modelId="{99C96242-9FDF-4040-BA56-6753E8FA8976}" type="presParOf" srcId="{9AA50AD6-38B9-45C9-AAFE-CEDFCDD0BAD3}" destId="{9152FC97-5E9F-4119-B1F2-7676E92CC1FD}" srcOrd="3" destOrd="0" presId="urn:microsoft.com/office/officeart/2005/8/layout/hProcess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F1A5A14-E46F-4D7E-8811-225D9B38DDE8}" type="doc">
      <dgm:prSet loTypeId="urn:microsoft.com/office/officeart/2018/2/layout/IconCircleList" loCatId="icon" qsTypeId="urn:microsoft.com/office/officeart/2005/8/quickstyle/simple1" qsCatId="simple" csTypeId="urn:microsoft.com/office/officeart/2018/5/colors/Iconchunking_neutralicon_colorful1" csCatId="colorful" phldr="1"/>
      <dgm:spPr/>
      <dgm:t>
        <a:bodyPr/>
        <a:lstStyle/>
        <a:p>
          <a:endParaRPr lang="en-US"/>
        </a:p>
      </dgm:t>
    </dgm:pt>
    <dgm:pt modelId="{4D19B598-7E0B-450B-8D77-31A2063DA6AF}">
      <dgm:prSet/>
      <dgm:spPr/>
      <dgm:t>
        <a:bodyPr/>
        <a:lstStyle/>
        <a:p>
          <a:r>
            <a:rPr lang="en-US"/>
            <a:t>Update the student when their job is complete</a:t>
          </a:r>
        </a:p>
      </dgm:t>
    </dgm:pt>
    <dgm:pt modelId="{D84948EF-1754-4020-BB64-4B411DF4BA9E}" type="parTrans" cxnId="{F03BF3EC-8F32-4392-BFB5-2BCD4FE63CC0}">
      <dgm:prSet/>
      <dgm:spPr/>
      <dgm:t>
        <a:bodyPr/>
        <a:lstStyle/>
        <a:p>
          <a:endParaRPr lang="en-US"/>
        </a:p>
      </dgm:t>
    </dgm:pt>
    <dgm:pt modelId="{8C52225F-3D14-4F80-8FED-68F26CBBB68A}" type="sibTrans" cxnId="{F03BF3EC-8F32-4392-BFB5-2BCD4FE63CC0}">
      <dgm:prSet/>
      <dgm:spPr/>
      <dgm:t>
        <a:bodyPr/>
        <a:lstStyle/>
        <a:p>
          <a:endParaRPr lang="en-US"/>
        </a:p>
      </dgm:t>
    </dgm:pt>
    <dgm:pt modelId="{90148C92-60AD-42A5-9F67-A3961B9F2990}">
      <dgm:prSet/>
      <dgm:spPr/>
      <dgm:t>
        <a:bodyPr/>
        <a:lstStyle/>
        <a:p>
          <a:r>
            <a:rPr lang="en-US"/>
            <a:t>Adding an STL Viewer to allow for users and admins to view the file in real time</a:t>
          </a:r>
        </a:p>
      </dgm:t>
    </dgm:pt>
    <dgm:pt modelId="{62E51F8B-E7E9-4BC9-881C-7A525AFE22F1}" type="parTrans" cxnId="{57ADBD36-90FC-4309-A276-C23D83FE15E7}">
      <dgm:prSet/>
      <dgm:spPr/>
      <dgm:t>
        <a:bodyPr/>
        <a:lstStyle/>
        <a:p>
          <a:endParaRPr lang="en-US"/>
        </a:p>
      </dgm:t>
    </dgm:pt>
    <dgm:pt modelId="{FCD682D1-E81D-4526-80EC-ACBC82DA9CB4}" type="sibTrans" cxnId="{57ADBD36-90FC-4309-A276-C23D83FE15E7}">
      <dgm:prSet/>
      <dgm:spPr/>
      <dgm:t>
        <a:bodyPr/>
        <a:lstStyle/>
        <a:p>
          <a:endParaRPr lang="en-US"/>
        </a:p>
      </dgm:t>
    </dgm:pt>
    <dgm:pt modelId="{DFBAA74B-863D-4956-962F-37D49E38CDAF}">
      <dgm:prSet/>
      <dgm:spPr/>
      <dgm:t>
        <a:bodyPr/>
        <a:lstStyle/>
        <a:p>
          <a:r>
            <a:rPr lang="en-US"/>
            <a:t>Ability to upload multiple files per job item submission</a:t>
          </a:r>
        </a:p>
      </dgm:t>
    </dgm:pt>
    <dgm:pt modelId="{72FAB03B-2D6C-42B8-96C4-EC5C47577AD3}" type="parTrans" cxnId="{E8C53A3D-2ADE-4416-AF56-9AC8CD687343}">
      <dgm:prSet/>
      <dgm:spPr/>
      <dgm:t>
        <a:bodyPr/>
        <a:lstStyle/>
        <a:p>
          <a:endParaRPr lang="en-US"/>
        </a:p>
      </dgm:t>
    </dgm:pt>
    <dgm:pt modelId="{7BB1EF82-CD4A-46DE-822C-BFE13A6AA89F}" type="sibTrans" cxnId="{E8C53A3D-2ADE-4416-AF56-9AC8CD687343}">
      <dgm:prSet/>
      <dgm:spPr/>
      <dgm:t>
        <a:bodyPr/>
        <a:lstStyle/>
        <a:p>
          <a:endParaRPr lang="en-US"/>
        </a:p>
      </dgm:t>
    </dgm:pt>
    <dgm:pt modelId="{D17B3698-F7FE-4ADA-B9F4-24667AC86F6C}">
      <dgm:prSet/>
      <dgm:spPr/>
      <dgm:t>
        <a:bodyPr/>
        <a:lstStyle/>
        <a:p>
          <a:r>
            <a:rPr lang="en-US"/>
            <a:t>Generate a dynamic invoice that takes the size and material prices into account</a:t>
          </a:r>
        </a:p>
      </dgm:t>
    </dgm:pt>
    <dgm:pt modelId="{57159310-0DE7-419F-A80C-ED58FFEE84B5}" type="parTrans" cxnId="{7DAE2695-411A-4C03-A0E3-49EBE7655753}">
      <dgm:prSet/>
      <dgm:spPr/>
      <dgm:t>
        <a:bodyPr/>
        <a:lstStyle/>
        <a:p>
          <a:endParaRPr lang="en-US"/>
        </a:p>
      </dgm:t>
    </dgm:pt>
    <dgm:pt modelId="{A0AC3A41-A3C5-4403-A88D-144335A9FEC8}" type="sibTrans" cxnId="{7DAE2695-411A-4C03-A0E3-49EBE7655753}">
      <dgm:prSet/>
      <dgm:spPr/>
      <dgm:t>
        <a:bodyPr/>
        <a:lstStyle/>
        <a:p>
          <a:endParaRPr lang="en-US"/>
        </a:p>
      </dgm:t>
    </dgm:pt>
    <dgm:pt modelId="{DEAEF8AC-68EB-4A2A-948B-594BA884A2C9}" type="pres">
      <dgm:prSet presAssocID="{AF1A5A14-E46F-4D7E-8811-225D9B38DDE8}" presName="root" presStyleCnt="0">
        <dgm:presLayoutVars>
          <dgm:dir/>
          <dgm:resizeHandles val="exact"/>
        </dgm:presLayoutVars>
      </dgm:prSet>
      <dgm:spPr/>
    </dgm:pt>
    <dgm:pt modelId="{15C5DBCE-66F3-4576-B010-83A2BE7D66C8}" type="pres">
      <dgm:prSet presAssocID="{AF1A5A14-E46F-4D7E-8811-225D9B38DDE8}" presName="container" presStyleCnt="0">
        <dgm:presLayoutVars>
          <dgm:dir/>
          <dgm:resizeHandles val="exact"/>
        </dgm:presLayoutVars>
      </dgm:prSet>
      <dgm:spPr/>
    </dgm:pt>
    <dgm:pt modelId="{967CF3A8-F077-42BC-8656-6AACC9B79534}" type="pres">
      <dgm:prSet presAssocID="{4D19B598-7E0B-450B-8D77-31A2063DA6AF}" presName="compNode" presStyleCnt="0"/>
      <dgm:spPr/>
    </dgm:pt>
    <dgm:pt modelId="{3B0CC636-26B3-47CB-A4C7-8973F5F7F3D4}" type="pres">
      <dgm:prSet presAssocID="{4D19B598-7E0B-450B-8D77-31A2063DA6AF}" presName="iconBgRect" presStyleLbl="bgShp" presStyleIdx="0" presStyleCnt="4"/>
      <dgm:spPr/>
    </dgm:pt>
    <dgm:pt modelId="{BD4448FB-0662-4BFA-8EE5-316D65C96E96}" type="pres">
      <dgm:prSet presAssocID="{4D19B598-7E0B-450B-8D77-31A2063DA6AF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mark"/>
        </a:ext>
      </dgm:extLst>
    </dgm:pt>
    <dgm:pt modelId="{5509C7BA-FE1F-47E7-86CD-A2C8CB8C9247}" type="pres">
      <dgm:prSet presAssocID="{4D19B598-7E0B-450B-8D77-31A2063DA6AF}" presName="spaceRect" presStyleCnt="0"/>
      <dgm:spPr/>
    </dgm:pt>
    <dgm:pt modelId="{49A73D2D-1F57-4184-A946-73DCDD547D5F}" type="pres">
      <dgm:prSet presAssocID="{4D19B598-7E0B-450B-8D77-31A2063DA6AF}" presName="textRect" presStyleLbl="revTx" presStyleIdx="0" presStyleCnt="4">
        <dgm:presLayoutVars>
          <dgm:chMax val="1"/>
          <dgm:chPref val="1"/>
        </dgm:presLayoutVars>
      </dgm:prSet>
      <dgm:spPr/>
    </dgm:pt>
    <dgm:pt modelId="{388E6CB3-FB48-46FB-9B8F-6B48A95975AC}" type="pres">
      <dgm:prSet presAssocID="{8C52225F-3D14-4F80-8FED-68F26CBBB68A}" presName="sibTrans" presStyleLbl="sibTrans2D1" presStyleIdx="0" presStyleCnt="0"/>
      <dgm:spPr/>
    </dgm:pt>
    <dgm:pt modelId="{D50F1833-AE21-40DE-8071-BB2DF91340F1}" type="pres">
      <dgm:prSet presAssocID="{90148C92-60AD-42A5-9F67-A3961B9F2990}" presName="compNode" presStyleCnt="0"/>
      <dgm:spPr/>
    </dgm:pt>
    <dgm:pt modelId="{2C4EADA7-41B0-4677-B02B-29046CF5C906}" type="pres">
      <dgm:prSet presAssocID="{90148C92-60AD-42A5-9F67-A3961B9F2990}" presName="iconBgRect" presStyleLbl="bgShp" presStyleIdx="1" presStyleCnt="4"/>
      <dgm:spPr/>
    </dgm:pt>
    <dgm:pt modelId="{A6DBEAED-E3F3-400A-B648-6F50E5CBB71A}" type="pres">
      <dgm:prSet presAssocID="{90148C92-60AD-42A5-9F67-A3961B9F2990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Right Pointing Backhand Index"/>
        </a:ext>
      </dgm:extLst>
    </dgm:pt>
    <dgm:pt modelId="{B3712379-EF7F-4872-AECC-C0EE874ECD10}" type="pres">
      <dgm:prSet presAssocID="{90148C92-60AD-42A5-9F67-A3961B9F2990}" presName="spaceRect" presStyleCnt="0"/>
      <dgm:spPr/>
    </dgm:pt>
    <dgm:pt modelId="{8A8D00B5-60EF-4D16-A637-DA3F077D1AD8}" type="pres">
      <dgm:prSet presAssocID="{90148C92-60AD-42A5-9F67-A3961B9F2990}" presName="textRect" presStyleLbl="revTx" presStyleIdx="1" presStyleCnt="4">
        <dgm:presLayoutVars>
          <dgm:chMax val="1"/>
          <dgm:chPref val="1"/>
        </dgm:presLayoutVars>
      </dgm:prSet>
      <dgm:spPr/>
    </dgm:pt>
    <dgm:pt modelId="{C58DE123-408B-4D08-9C3F-6DE5625E3599}" type="pres">
      <dgm:prSet presAssocID="{FCD682D1-E81D-4526-80EC-ACBC82DA9CB4}" presName="sibTrans" presStyleLbl="sibTrans2D1" presStyleIdx="0" presStyleCnt="0"/>
      <dgm:spPr/>
    </dgm:pt>
    <dgm:pt modelId="{8BB208AA-8959-42AE-B4F7-6FC661B007B4}" type="pres">
      <dgm:prSet presAssocID="{DFBAA74B-863D-4956-962F-37D49E38CDAF}" presName="compNode" presStyleCnt="0"/>
      <dgm:spPr/>
    </dgm:pt>
    <dgm:pt modelId="{A5145E35-C5FE-4E87-8CB9-91BC1A56C97C}" type="pres">
      <dgm:prSet presAssocID="{DFBAA74B-863D-4956-962F-37D49E38CDAF}" presName="iconBgRect" presStyleLbl="bgShp" presStyleIdx="2" presStyleCnt="4"/>
      <dgm:spPr/>
    </dgm:pt>
    <dgm:pt modelId="{5EFC735B-2446-4D66-93A9-D9AF624495FB}" type="pres">
      <dgm:prSet presAssocID="{DFBAA74B-863D-4956-962F-37D49E38CDAF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Open Folder"/>
        </a:ext>
      </dgm:extLst>
    </dgm:pt>
    <dgm:pt modelId="{68C3B763-1B08-456C-8540-938FCAA1EDAC}" type="pres">
      <dgm:prSet presAssocID="{DFBAA74B-863D-4956-962F-37D49E38CDAF}" presName="spaceRect" presStyleCnt="0"/>
      <dgm:spPr/>
    </dgm:pt>
    <dgm:pt modelId="{CC470DA1-0071-4B19-B9F4-DA0B3938FB2D}" type="pres">
      <dgm:prSet presAssocID="{DFBAA74B-863D-4956-962F-37D49E38CDAF}" presName="textRect" presStyleLbl="revTx" presStyleIdx="2" presStyleCnt="4">
        <dgm:presLayoutVars>
          <dgm:chMax val="1"/>
          <dgm:chPref val="1"/>
        </dgm:presLayoutVars>
      </dgm:prSet>
      <dgm:spPr/>
    </dgm:pt>
    <dgm:pt modelId="{1E4D6055-FDEE-4848-9E88-64D8A6F8F799}" type="pres">
      <dgm:prSet presAssocID="{7BB1EF82-CD4A-46DE-822C-BFE13A6AA89F}" presName="sibTrans" presStyleLbl="sibTrans2D1" presStyleIdx="0" presStyleCnt="0"/>
      <dgm:spPr/>
    </dgm:pt>
    <dgm:pt modelId="{966627F7-836A-474F-A9A3-7FFBDEA6DBF9}" type="pres">
      <dgm:prSet presAssocID="{D17B3698-F7FE-4ADA-B9F4-24667AC86F6C}" presName="compNode" presStyleCnt="0"/>
      <dgm:spPr/>
    </dgm:pt>
    <dgm:pt modelId="{A14DB3DA-69E3-44C7-B081-5E4310AB7B9C}" type="pres">
      <dgm:prSet presAssocID="{D17B3698-F7FE-4ADA-B9F4-24667AC86F6C}" presName="iconBgRect" presStyleLbl="bgShp" presStyleIdx="3" presStyleCnt="4"/>
      <dgm:spPr/>
    </dgm:pt>
    <dgm:pt modelId="{995A666C-3F72-4303-90E8-CB4D9F7965DA}" type="pres">
      <dgm:prSet presAssocID="{D17B3698-F7FE-4ADA-B9F4-24667AC86F6C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oney"/>
        </a:ext>
      </dgm:extLst>
    </dgm:pt>
    <dgm:pt modelId="{BA07BF69-57F4-44A0-BC02-C413430FA34B}" type="pres">
      <dgm:prSet presAssocID="{D17B3698-F7FE-4ADA-B9F4-24667AC86F6C}" presName="spaceRect" presStyleCnt="0"/>
      <dgm:spPr/>
    </dgm:pt>
    <dgm:pt modelId="{BDFB6800-FEA0-410F-A3B2-12E24D2E5278}" type="pres">
      <dgm:prSet presAssocID="{D17B3698-F7FE-4ADA-B9F4-24667AC86F6C}" presName="textRect" presStyleLbl="revTx" presStyleIdx="3" presStyleCnt="4">
        <dgm:presLayoutVars>
          <dgm:chMax val="1"/>
          <dgm:chPref val="1"/>
        </dgm:presLayoutVars>
      </dgm:prSet>
      <dgm:spPr/>
    </dgm:pt>
  </dgm:ptLst>
  <dgm:cxnLst>
    <dgm:cxn modelId="{4BBDBC08-57C8-426F-B400-727C4EF1EC32}" type="presOf" srcId="{D17B3698-F7FE-4ADA-B9F4-24667AC86F6C}" destId="{BDFB6800-FEA0-410F-A3B2-12E24D2E5278}" srcOrd="0" destOrd="0" presId="urn:microsoft.com/office/officeart/2018/2/layout/IconCircleList"/>
    <dgm:cxn modelId="{57ADBD36-90FC-4309-A276-C23D83FE15E7}" srcId="{AF1A5A14-E46F-4D7E-8811-225D9B38DDE8}" destId="{90148C92-60AD-42A5-9F67-A3961B9F2990}" srcOrd="1" destOrd="0" parTransId="{62E51F8B-E7E9-4BC9-881C-7A525AFE22F1}" sibTransId="{FCD682D1-E81D-4526-80EC-ACBC82DA9CB4}"/>
    <dgm:cxn modelId="{E8C53A3D-2ADE-4416-AF56-9AC8CD687343}" srcId="{AF1A5A14-E46F-4D7E-8811-225D9B38DDE8}" destId="{DFBAA74B-863D-4956-962F-37D49E38CDAF}" srcOrd="2" destOrd="0" parTransId="{72FAB03B-2D6C-42B8-96C4-EC5C47577AD3}" sibTransId="{7BB1EF82-CD4A-46DE-822C-BFE13A6AA89F}"/>
    <dgm:cxn modelId="{9AE96445-25F6-4C47-8BDA-290E84BDE7FD}" type="presOf" srcId="{AF1A5A14-E46F-4D7E-8811-225D9B38DDE8}" destId="{DEAEF8AC-68EB-4A2A-948B-594BA884A2C9}" srcOrd="0" destOrd="0" presId="urn:microsoft.com/office/officeart/2018/2/layout/IconCircleList"/>
    <dgm:cxn modelId="{C26D4779-637E-45B8-A8F3-CC4EADF59E67}" type="presOf" srcId="{DFBAA74B-863D-4956-962F-37D49E38CDAF}" destId="{CC470DA1-0071-4B19-B9F4-DA0B3938FB2D}" srcOrd="0" destOrd="0" presId="urn:microsoft.com/office/officeart/2018/2/layout/IconCircleList"/>
    <dgm:cxn modelId="{7DAE2695-411A-4C03-A0E3-49EBE7655753}" srcId="{AF1A5A14-E46F-4D7E-8811-225D9B38DDE8}" destId="{D17B3698-F7FE-4ADA-B9F4-24667AC86F6C}" srcOrd="3" destOrd="0" parTransId="{57159310-0DE7-419F-A80C-ED58FFEE84B5}" sibTransId="{A0AC3A41-A3C5-4403-A88D-144335A9FEC8}"/>
    <dgm:cxn modelId="{820AD99F-7E01-48F5-BA2D-556ACBF982D7}" type="presOf" srcId="{FCD682D1-E81D-4526-80EC-ACBC82DA9CB4}" destId="{C58DE123-408B-4D08-9C3F-6DE5625E3599}" srcOrd="0" destOrd="0" presId="urn:microsoft.com/office/officeart/2018/2/layout/IconCircleList"/>
    <dgm:cxn modelId="{298CD2AB-FD1F-4B60-8E0D-164DD4DF5EA8}" type="presOf" srcId="{8C52225F-3D14-4F80-8FED-68F26CBBB68A}" destId="{388E6CB3-FB48-46FB-9B8F-6B48A95975AC}" srcOrd="0" destOrd="0" presId="urn:microsoft.com/office/officeart/2018/2/layout/IconCircleList"/>
    <dgm:cxn modelId="{03E6AEC4-CCB4-40AD-AD90-AA25222B2FA9}" type="presOf" srcId="{4D19B598-7E0B-450B-8D77-31A2063DA6AF}" destId="{49A73D2D-1F57-4184-A946-73DCDD547D5F}" srcOrd="0" destOrd="0" presId="urn:microsoft.com/office/officeart/2018/2/layout/IconCircleList"/>
    <dgm:cxn modelId="{93E854DA-87BF-40AC-A679-051E0333D4E3}" type="presOf" srcId="{90148C92-60AD-42A5-9F67-A3961B9F2990}" destId="{8A8D00B5-60EF-4D16-A637-DA3F077D1AD8}" srcOrd="0" destOrd="0" presId="urn:microsoft.com/office/officeart/2018/2/layout/IconCircleList"/>
    <dgm:cxn modelId="{BBAE11E4-8DCE-4B7C-AA40-FE83BA528C2B}" type="presOf" srcId="{7BB1EF82-CD4A-46DE-822C-BFE13A6AA89F}" destId="{1E4D6055-FDEE-4848-9E88-64D8A6F8F799}" srcOrd="0" destOrd="0" presId="urn:microsoft.com/office/officeart/2018/2/layout/IconCircleList"/>
    <dgm:cxn modelId="{F03BF3EC-8F32-4392-BFB5-2BCD4FE63CC0}" srcId="{AF1A5A14-E46F-4D7E-8811-225D9B38DDE8}" destId="{4D19B598-7E0B-450B-8D77-31A2063DA6AF}" srcOrd="0" destOrd="0" parTransId="{D84948EF-1754-4020-BB64-4B411DF4BA9E}" sibTransId="{8C52225F-3D14-4F80-8FED-68F26CBBB68A}"/>
    <dgm:cxn modelId="{21FE165C-4086-410A-BDBE-3C2A2648105B}" type="presParOf" srcId="{DEAEF8AC-68EB-4A2A-948B-594BA884A2C9}" destId="{15C5DBCE-66F3-4576-B010-83A2BE7D66C8}" srcOrd="0" destOrd="0" presId="urn:microsoft.com/office/officeart/2018/2/layout/IconCircleList"/>
    <dgm:cxn modelId="{AE60271D-DBF5-4336-A879-E1E20623A744}" type="presParOf" srcId="{15C5DBCE-66F3-4576-B010-83A2BE7D66C8}" destId="{967CF3A8-F077-42BC-8656-6AACC9B79534}" srcOrd="0" destOrd="0" presId="urn:microsoft.com/office/officeart/2018/2/layout/IconCircleList"/>
    <dgm:cxn modelId="{26DC2E7D-4615-4FA5-90E1-5A86ADD15144}" type="presParOf" srcId="{967CF3A8-F077-42BC-8656-6AACC9B79534}" destId="{3B0CC636-26B3-47CB-A4C7-8973F5F7F3D4}" srcOrd="0" destOrd="0" presId="urn:microsoft.com/office/officeart/2018/2/layout/IconCircleList"/>
    <dgm:cxn modelId="{8861CB43-91C1-49A4-8D00-9EE138CC0A67}" type="presParOf" srcId="{967CF3A8-F077-42BC-8656-6AACC9B79534}" destId="{BD4448FB-0662-4BFA-8EE5-316D65C96E96}" srcOrd="1" destOrd="0" presId="urn:microsoft.com/office/officeart/2018/2/layout/IconCircleList"/>
    <dgm:cxn modelId="{5FC70109-56F9-4599-93B7-08ED6CF92292}" type="presParOf" srcId="{967CF3A8-F077-42BC-8656-6AACC9B79534}" destId="{5509C7BA-FE1F-47E7-86CD-A2C8CB8C9247}" srcOrd="2" destOrd="0" presId="urn:microsoft.com/office/officeart/2018/2/layout/IconCircleList"/>
    <dgm:cxn modelId="{2071B905-521D-47C8-865D-1D40B565F8C5}" type="presParOf" srcId="{967CF3A8-F077-42BC-8656-6AACC9B79534}" destId="{49A73D2D-1F57-4184-A946-73DCDD547D5F}" srcOrd="3" destOrd="0" presId="urn:microsoft.com/office/officeart/2018/2/layout/IconCircleList"/>
    <dgm:cxn modelId="{70283D99-0D2A-4C53-9A8C-3A3268E1676B}" type="presParOf" srcId="{15C5DBCE-66F3-4576-B010-83A2BE7D66C8}" destId="{388E6CB3-FB48-46FB-9B8F-6B48A95975AC}" srcOrd="1" destOrd="0" presId="urn:microsoft.com/office/officeart/2018/2/layout/IconCircleList"/>
    <dgm:cxn modelId="{AC186779-9F59-40F6-841C-1756167A1267}" type="presParOf" srcId="{15C5DBCE-66F3-4576-B010-83A2BE7D66C8}" destId="{D50F1833-AE21-40DE-8071-BB2DF91340F1}" srcOrd="2" destOrd="0" presId="urn:microsoft.com/office/officeart/2018/2/layout/IconCircleList"/>
    <dgm:cxn modelId="{0B20B3F4-EE6D-4859-8629-4CC317C80356}" type="presParOf" srcId="{D50F1833-AE21-40DE-8071-BB2DF91340F1}" destId="{2C4EADA7-41B0-4677-B02B-29046CF5C906}" srcOrd="0" destOrd="0" presId="urn:microsoft.com/office/officeart/2018/2/layout/IconCircleList"/>
    <dgm:cxn modelId="{B76AA27A-3CC4-4831-A31B-B22AE67AA5FF}" type="presParOf" srcId="{D50F1833-AE21-40DE-8071-BB2DF91340F1}" destId="{A6DBEAED-E3F3-400A-B648-6F50E5CBB71A}" srcOrd="1" destOrd="0" presId="urn:microsoft.com/office/officeart/2018/2/layout/IconCircleList"/>
    <dgm:cxn modelId="{6A8A9E2C-3EA9-45BF-9082-4862FBB5EB97}" type="presParOf" srcId="{D50F1833-AE21-40DE-8071-BB2DF91340F1}" destId="{B3712379-EF7F-4872-AECC-C0EE874ECD10}" srcOrd="2" destOrd="0" presId="urn:microsoft.com/office/officeart/2018/2/layout/IconCircleList"/>
    <dgm:cxn modelId="{3126CC3F-81AE-4235-8DC7-33B85DCBC2D2}" type="presParOf" srcId="{D50F1833-AE21-40DE-8071-BB2DF91340F1}" destId="{8A8D00B5-60EF-4D16-A637-DA3F077D1AD8}" srcOrd="3" destOrd="0" presId="urn:microsoft.com/office/officeart/2018/2/layout/IconCircleList"/>
    <dgm:cxn modelId="{FF28D95E-83EF-4B8F-AF28-2F414277B5C9}" type="presParOf" srcId="{15C5DBCE-66F3-4576-B010-83A2BE7D66C8}" destId="{C58DE123-408B-4D08-9C3F-6DE5625E3599}" srcOrd="3" destOrd="0" presId="urn:microsoft.com/office/officeart/2018/2/layout/IconCircleList"/>
    <dgm:cxn modelId="{98478609-40DD-45ED-873F-029D1E4E0929}" type="presParOf" srcId="{15C5DBCE-66F3-4576-B010-83A2BE7D66C8}" destId="{8BB208AA-8959-42AE-B4F7-6FC661B007B4}" srcOrd="4" destOrd="0" presId="urn:microsoft.com/office/officeart/2018/2/layout/IconCircleList"/>
    <dgm:cxn modelId="{621D73E5-675A-43EC-895A-D538F3339FA0}" type="presParOf" srcId="{8BB208AA-8959-42AE-B4F7-6FC661B007B4}" destId="{A5145E35-C5FE-4E87-8CB9-91BC1A56C97C}" srcOrd="0" destOrd="0" presId="urn:microsoft.com/office/officeart/2018/2/layout/IconCircleList"/>
    <dgm:cxn modelId="{A5913DBA-FA2B-4336-90C5-9B225B857969}" type="presParOf" srcId="{8BB208AA-8959-42AE-B4F7-6FC661B007B4}" destId="{5EFC735B-2446-4D66-93A9-D9AF624495FB}" srcOrd="1" destOrd="0" presId="urn:microsoft.com/office/officeart/2018/2/layout/IconCircleList"/>
    <dgm:cxn modelId="{2CB92EF4-5782-4951-873A-31BA2641AC84}" type="presParOf" srcId="{8BB208AA-8959-42AE-B4F7-6FC661B007B4}" destId="{68C3B763-1B08-456C-8540-938FCAA1EDAC}" srcOrd="2" destOrd="0" presId="urn:microsoft.com/office/officeart/2018/2/layout/IconCircleList"/>
    <dgm:cxn modelId="{DC9ED066-12FC-47BB-867F-362AF0FCD6FA}" type="presParOf" srcId="{8BB208AA-8959-42AE-B4F7-6FC661B007B4}" destId="{CC470DA1-0071-4B19-B9F4-DA0B3938FB2D}" srcOrd="3" destOrd="0" presId="urn:microsoft.com/office/officeart/2018/2/layout/IconCircleList"/>
    <dgm:cxn modelId="{B915C410-CC7F-42E9-BC90-23161B0E6E90}" type="presParOf" srcId="{15C5DBCE-66F3-4576-B010-83A2BE7D66C8}" destId="{1E4D6055-FDEE-4848-9E88-64D8A6F8F799}" srcOrd="5" destOrd="0" presId="urn:microsoft.com/office/officeart/2018/2/layout/IconCircleList"/>
    <dgm:cxn modelId="{DA690B3A-9A8F-4686-A6BF-B0AB7D3DCE5E}" type="presParOf" srcId="{15C5DBCE-66F3-4576-B010-83A2BE7D66C8}" destId="{966627F7-836A-474F-A9A3-7FFBDEA6DBF9}" srcOrd="6" destOrd="0" presId="urn:microsoft.com/office/officeart/2018/2/layout/IconCircleList"/>
    <dgm:cxn modelId="{FC8AA94F-9387-4A17-A31E-888543559E8E}" type="presParOf" srcId="{966627F7-836A-474F-A9A3-7FFBDEA6DBF9}" destId="{A14DB3DA-69E3-44C7-B081-5E4310AB7B9C}" srcOrd="0" destOrd="0" presId="urn:microsoft.com/office/officeart/2018/2/layout/IconCircleList"/>
    <dgm:cxn modelId="{F35FF5A5-AC8D-484E-A3BE-B11D963818AD}" type="presParOf" srcId="{966627F7-836A-474F-A9A3-7FFBDEA6DBF9}" destId="{995A666C-3F72-4303-90E8-CB4D9F7965DA}" srcOrd="1" destOrd="0" presId="urn:microsoft.com/office/officeart/2018/2/layout/IconCircleList"/>
    <dgm:cxn modelId="{1D8DF430-3AD8-4FB0-ACF5-A7F7E527832E}" type="presParOf" srcId="{966627F7-836A-474F-A9A3-7FFBDEA6DBF9}" destId="{BA07BF69-57F4-44A0-BC02-C413430FA34B}" srcOrd="2" destOrd="0" presId="urn:microsoft.com/office/officeart/2018/2/layout/IconCircleList"/>
    <dgm:cxn modelId="{AFB6EEB2-DC27-4B5B-BDCD-6C74C8265305}" type="presParOf" srcId="{966627F7-836A-474F-A9A3-7FFBDEA6DBF9}" destId="{BDFB6800-FEA0-410F-A3B2-12E24D2E5278}" srcOrd="3" destOrd="0" presId="urn:microsoft.com/office/officeart/2018/2/layout/IconCircle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F05CB09-0D19-4AB3-B556-E1857EAB3DD5}">
      <dsp:nvSpPr>
        <dsp:cNvPr id="0" name=""/>
        <dsp:cNvSpPr/>
      </dsp:nvSpPr>
      <dsp:spPr>
        <a:xfrm>
          <a:off x="2517" y="1670393"/>
          <a:ext cx="2526379" cy="1010551"/>
        </a:xfrm>
        <a:prstGeom prst="homePlat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0678" tIns="45339" rIns="22670" bIns="45339" numCol="1" spcCol="1270" anchor="ctr" anchorCtr="0">
          <a:noAutofit/>
        </a:bodyPr>
        <a:lstStyle/>
        <a:p>
          <a:pPr marL="0" lvl="0" indent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>
              <a:latin typeface="Century Schoolbook" panose="02040604050505020304"/>
            </a:rPr>
            <a:t>Submit Print Job</a:t>
          </a:r>
          <a:endParaRPr lang="en-US" sz="1700" kern="1200"/>
        </a:p>
      </dsp:txBody>
      <dsp:txXfrm>
        <a:off x="2517" y="1670393"/>
        <a:ext cx="2273741" cy="1010551"/>
      </dsp:txXfrm>
    </dsp:sp>
    <dsp:sp modelId="{314890F6-6541-4D17-92BA-41B13F36FAD5}">
      <dsp:nvSpPr>
        <dsp:cNvPr id="0" name=""/>
        <dsp:cNvSpPr/>
      </dsp:nvSpPr>
      <dsp:spPr>
        <a:xfrm>
          <a:off x="2023621" y="1670393"/>
          <a:ext cx="2526379" cy="1010551"/>
        </a:xfrm>
        <a:prstGeom prst="chevron">
          <a:avLst/>
        </a:prstGeom>
        <a:solidFill>
          <a:schemeClr val="accent2">
            <a:hueOff val="-2474889"/>
            <a:satOff val="807"/>
            <a:lumOff val="-719"/>
            <a:alphaOff val="0"/>
          </a:schemeClr>
        </a:solidFill>
        <a:ln w="1397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009" tIns="45339" rIns="22670" bIns="45339" numCol="1" spcCol="1270" anchor="ctr" anchorCtr="0">
          <a:noAutofit/>
        </a:bodyPr>
        <a:lstStyle/>
        <a:p>
          <a:pPr marL="0" lvl="0" indent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>
              <a:latin typeface="Century Schoolbook" panose="02040604050505020304"/>
            </a:rPr>
            <a:t>Assign a printer and start the job</a:t>
          </a:r>
        </a:p>
      </dsp:txBody>
      <dsp:txXfrm>
        <a:off x="2528897" y="1670393"/>
        <a:ext cx="1515828" cy="1010551"/>
      </dsp:txXfrm>
    </dsp:sp>
    <dsp:sp modelId="{108F46E0-B83B-4344-AFDD-FF3C2EE080AC}">
      <dsp:nvSpPr>
        <dsp:cNvPr id="0" name=""/>
        <dsp:cNvSpPr/>
      </dsp:nvSpPr>
      <dsp:spPr>
        <a:xfrm>
          <a:off x="4044724" y="1670393"/>
          <a:ext cx="2526379" cy="1010551"/>
        </a:xfrm>
        <a:prstGeom prst="chevron">
          <a:avLst/>
        </a:prstGeom>
        <a:solidFill>
          <a:schemeClr val="accent2">
            <a:hueOff val="-4949778"/>
            <a:satOff val="1615"/>
            <a:lumOff val="-1438"/>
            <a:alphaOff val="0"/>
          </a:schemeClr>
        </a:solidFill>
        <a:ln w="1397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009" tIns="45339" rIns="22670" bIns="45339" numCol="1" spcCol="1270" anchor="ctr" anchorCtr="0">
          <a:noAutofit/>
        </a:bodyPr>
        <a:lstStyle/>
        <a:p>
          <a:pPr marL="0" lvl="0" indent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>
              <a:latin typeface="Century Schoolbook" panose="02040604050505020304"/>
            </a:rPr>
            <a:t>(optional) Add comments and hold</a:t>
          </a:r>
        </a:p>
      </dsp:txBody>
      <dsp:txXfrm>
        <a:off x="4550000" y="1670393"/>
        <a:ext cx="1515828" cy="1010551"/>
      </dsp:txXfrm>
    </dsp:sp>
    <dsp:sp modelId="{840ADCED-7C2A-4534-835C-C311EF115C19}">
      <dsp:nvSpPr>
        <dsp:cNvPr id="0" name=""/>
        <dsp:cNvSpPr/>
      </dsp:nvSpPr>
      <dsp:spPr>
        <a:xfrm>
          <a:off x="6065827" y="1670393"/>
          <a:ext cx="2526379" cy="1010551"/>
        </a:xfrm>
        <a:prstGeom prst="chevron">
          <a:avLst/>
        </a:prstGeom>
        <a:solidFill>
          <a:schemeClr val="accent2">
            <a:hueOff val="-7424668"/>
            <a:satOff val="2422"/>
            <a:lumOff val="-2157"/>
            <a:alphaOff val="0"/>
          </a:schemeClr>
        </a:solidFill>
        <a:ln w="1397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009" tIns="45339" rIns="22670" bIns="45339" numCol="1" spcCol="1270" anchor="ctr" anchorCtr="0">
          <a:noAutofit/>
        </a:bodyPr>
        <a:lstStyle/>
        <a:p>
          <a:pPr marL="0" lvl="0" indent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>
              <a:latin typeface="Century Schoolbook" panose="02040604050505020304"/>
            </a:rPr>
            <a:t>Print</a:t>
          </a:r>
        </a:p>
      </dsp:txBody>
      <dsp:txXfrm>
        <a:off x="6571103" y="1670393"/>
        <a:ext cx="1515828" cy="101055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129BC79-5F23-4D31-9F38-9F46E58A7B6D}">
      <dsp:nvSpPr>
        <dsp:cNvPr id="0" name=""/>
        <dsp:cNvSpPr/>
      </dsp:nvSpPr>
      <dsp:spPr>
        <a:xfrm>
          <a:off x="499566" y="2213854"/>
          <a:ext cx="1983240" cy="1733602"/>
        </a:xfrm>
        <a:prstGeom prst="rightArrow">
          <a:avLst>
            <a:gd name="adj1" fmla="val 70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7620" rIns="15240" bIns="7620" numCol="1" spcCol="1270" anchor="ctr" anchorCtr="0">
          <a:noAutofit/>
        </a:bodyPr>
        <a:lstStyle/>
        <a:p>
          <a:pPr marL="0" lvl="0" indent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>
              <a:latin typeface="Century Schoolbook" panose="02040604050505020304"/>
            </a:rPr>
            <a:t>Employees may miss the email</a:t>
          </a:r>
          <a:endParaRPr lang="en-US" sz="1200" kern="1200"/>
        </a:p>
      </dsp:txBody>
      <dsp:txXfrm>
        <a:off x="995376" y="2473894"/>
        <a:ext cx="966830" cy="1213522"/>
      </dsp:txXfrm>
    </dsp:sp>
    <dsp:sp modelId="{D51371D6-A5E1-46B3-A56A-83A31EFA6E83}">
      <dsp:nvSpPr>
        <dsp:cNvPr id="0" name=""/>
        <dsp:cNvSpPr/>
      </dsp:nvSpPr>
      <dsp:spPr>
        <a:xfrm>
          <a:off x="3756" y="2584845"/>
          <a:ext cx="991620" cy="99162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>
              <a:latin typeface="Century Schoolbook" panose="02040604050505020304"/>
            </a:rPr>
            <a:t>Email</a:t>
          </a:r>
          <a:endParaRPr lang="en-US" sz="900" kern="1200"/>
        </a:p>
      </dsp:txBody>
      <dsp:txXfrm>
        <a:off x="148975" y="2730064"/>
        <a:ext cx="701182" cy="701182"/>
      </dsp:txXfrm>
    </dsp:sp>
    <dsp:sp modelId="{50BE2BF7-5705-44A4-A9EB-31811B24AFB6}">
      <dsp:nvSpPr>
        <dsp:cNvPr id="0" name=""/>
        <dsp:cNvSpPr/>
      </dsp:nvSpPr>
      <dsp:spPr>
        <a:xfrm>
          <a:off x="3102569" y="2213854"/>
          <a:ext cx="1983240" cy="1733602"/>
        </a:xfrm>
        <a:prstGeom prst="rightArrow">
          <a:avLst>
            <a:gd name="adj1" fmla="val 70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7620" rIns="15240" bIns="7620" numCol="1" spcCol="1270" anchor="ctr" anchorCtr="0">
          <a:noAutofit/>
        </a:bodyPr>
        <a:lstStyle/>
        <a:p>
          <a:pPr marL="0" lvl="0" indent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>
              <a:latin typeface="Century Schoolbook" panose="02040604050505020304"/>
            </a:rPr>
            <a:t>In-person consultation is time consuming</a:t>
          </a:r>
          <a:endParaRPr lang="en-US" sz="1200" kern="1200"/>
        </a:p>
      </dsp:txBody>
      <dsp:txXfrm>
        <a:off x="3598379" y="2473894"/>
        <a:ext cx="966830" cy="1213522"/>
      </dsp:txXfrm>
    </dsp:sp>
    <dsp:sp modelId="{95F8A894-C2B2-4FCD-A38F-DEC035FABA05}">
      <dsp:nvSpPr>
        <dsp:cNvPr id="0" name=""/>
        <dsp:cNvSpPr/>
      </dsp:nvSpPr>
      <dsp:spPr>
        <a:xfrm>
          <a:off x="2606759" y="2584845"/>
          <a:ext cx="991620" cy="99162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>
              <a:latin typeface="Century Schoolbook" panose="02040604050505020304"/>
            </a:rPr>
            <a:t>Consultation</a:t>
          </a:r>
          <a:endParaRPr lang="en-US" sz="900" kern="1200"/>
        </a:p>
      </dsp:txBody>
      <dsp:txXfrm>
        <a:off x="2751978" y="2730064"/>
        <a:ext cx="701182" cy="701182"/>
      </dsp:txXfrm>
    </dsp:sp>
    <dsp:sp modelId="{43AD7408-9876-49DB-964B-1378851A9CA0}">
      <dsp:nvSpPr>
        <dsp:cNvPr id="0" name=""/>
        <dsp:cNvSpPr/>
      </dsp:nvSpPr>
      <dsp:spPr>
        <a:xfrm>
          <a:off x="5705573" y="2213854"/>
          <a:ext cx="1983240" cy="1733602"/>
        </a:xfrm>
        <a:prstGeom prst="rightArrow">
          <a:avLst>
            <a:gd name="adj1" fmla="val 70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7620" rIns="15240" bIns="7620" numCol="1" spcCol="1270" anchor="ctr" anchorCtr="0">
          <a:noAutofit/>
        </a:bodyPr>
        <a:lstStyle/>
        <a:p>
          <a:pPr marL="0" lvl="0" indent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>
              <a:latin typeface="Century Schoolbook" panose="02040604050505020304"/>
            </a:rPr>
            <a:t>Excel is not optimal for managing a queue of jobs</a:t>
          </a:r>
          <a:endParaRPr lang="en-US" sz="1200" kern="1200"/>
        </a:p>
      </dsp:txBody>
      <dsp:txXfrm>
        <a:off x="6201383" y="2473894"/>
        <a:ext cx="966830" cy="1213522"/>
      </dsp:txXfrm>
    </dsp:sp>
    <dsp:sp modelId="{9152FC97-5E9F-4119-B1F2-7676E92CC1FD}">
      <dsp:nvSpPr>
        <dsp:cNvPr id="0" name=""/>
        <dsp:cNvSpPr/>
      </dsp:nvSpPr>
      <dsp:spPr>
        <a:xfrm>
          <a:off x="5209762" y="2584845"/>
          <a:ext cx="991620" cy="99162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>
              <a:latin typeface="Century Schoolbook" panose="02040604050505020304"/>
            </a:rPr>
            <a:t>Excel</a:t>
          </a:r>
          <a:endParaRPr lang="en-US" sz="900" kern="1200"/>
        </a:p>
      </dsp:txBody>
      <dsp:txXfrm>
        <a:off x="5354981" y="2730064"/>
        <a:ext cx="701182" cy="70118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B0CC636-26B3-47CB-A4C7-8973F5F7F3D4}">
      <dsp:nvSpPr>
        <dsp:cNvPr id="0" name=""/>
        <dsp:cNvSpPr/>
      </dsp:nvSpPr>
      <dsp:spPr>
        <a:xfrm>
          <a:off x="100883" y="465221"/>
          <a:ext cx="1278391" cy="1278391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D4448FB-0662-4BFA-8EE5-316D65C96E96}">
      <dsp:nvSpPr>
        <dsp:cNvPr id="0" name=""/>
        <dsp:cNvSpPr/>
      </dsp:nvSpPr>
      <dsp:spPr>
        <a:xfrm>
          <a:off x="369346" y="733683"/>
          <a:ext cx="741467" cy="741467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397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9A73D2D-1F57-4184-A946-73DCDD547D5F}">
      <dsp:nvSpPr>
        <dsp:cNvPr id="0" name=""/>
        <dsp:cNvSpPr/>
      </dsp:nvSpPr>
      <dsp:spPr>
        <a:xfrm>
          <a:off x="1653216" y="465221"/>
          <a:ext cx="3013351" cy="12783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Update the student when their job is complete</a:t>
          </a:r>
        </a:p>
      </dsp:txBody>
      <dsp:txXfrm>
        <a:off x="1653216" y="465221"/>
        <a:ext cx="3013351" cy="1278391"/>
      </dsp:txXfrm>
    </dsp:sp>
    <dsp:sp modelId="{2C4EADA7-41B0-4677-B02B-29046CF5C906}">
      <dsp:nvSpPr>
        <dsp:cNvPr id="0" name=""/>
        <dsp:cNvSpPr/>
      </dsp:nvSpPr>
      <dsp:spPr>
        <a:xfrm>
          <a:off x="5191622" y="465221"/>
          <a:ext cx="1278391" cy="1278391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6DBEAED-E3F3-400A-B648-6F50E5CBB71A}">
      <dsp:nvSpPr>
        <dsp:cNvPr id="0" name=""/>
        <dsp:cNvSpPr/>
      </dsp:nvSpPr>
      <dsp:spPr>
        <a:xfrm>
          <a:off x="5460084" y="733683"/>
          <a:ext cx="741467" cy="741467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397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A8D00B5-60EF-4D16-A637-DA3F077D1AD8}">
      <dsp:nvSpPr>
        <dsp:cNvPr id="0" name=""/>
        <dsp:cNvSpPr/>
      </dsp:nvSpPr>
      <dsp:spPr>
        <a:xfrm>
          <a:off x="6743955" y="465221"/>
          <a:ext cx="3013351" cy="12783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Adding an STL Viewer to allow for users and admins to view the file in real time</a:t>
          </a:r>
        </a:p>
      </dsp:txBody>
      <dsp:txXfrm>
        <a:off x="6743955" y="465221"/>
        <a:ext cx="3013351" cy="1278391"/>
      </dsp:txXfrm>
    </dsp:sp>
    <dsp:sp modelId="{A5145E35-C5FE-4E87-8CB9-91BC1A56C97C}">
      <dsp:nvSpPr>
        <dsp:cNvPr id="0" name=""/>
        <dsp:cNvSpPr/>
      </dsp:nvSpPr>
      <dsp:spPr>
        <a:xfrm>
          <a:off x="100883" y="2457864"/>
          <a:ext cx="1278391" cy="1278391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EFC735B-2446-4D66-93A9-D9AF624495FB}">
      <dsp:nvSpPr>
        <dsp:cNvPr id="0" name=""/>
        <dsp:cNvSpPr/>
      </dsp:nvSpPr>
      <dsp:spPr>
        <a:xfrm>
          <a:off x="369346" y="2726326"/>
          <a:ext cx="741467" cy="741467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397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C470DA1-0071-4B19-B9F4-DA0B3938FB2D}">
      <dsp:nvSpPr>
        <dsp:cNvPr id="0" name=""/>
        <dsp:cNvSpPr/>
      </dsp:nvSpPr>
      <dsp:spPr>
        <a:xfrm>
          <a:off x="1653216" y="2457864"/>
          <a:ext cx="3013351" cy="12783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Ability to upload multiple files per job item submission</a:t>
          </a:r>
        </a:p>
      </dsp:txBody>
      <dsp:txXfrm>
        <a:off x="1653216" y="2457864"/>
        <a:ext cx="3013351" cy="1278391"/>
      </dsp:txXfrm>
    </dsp:sp>
    <dsp:sp modelId="{A14DB3DA-69E3-44C7-B081-5E4310AB7B9C}">
      <dsp:nvSpPr>
        <dsp:cNvPr id="0" name=""/>
        <dsp:cNvSpPr/>
      </dsp:nvSpPr>
      <dsp:spPr>
        <a:xfrm>
          <a:off x="5191622" y="2457864"/>
          <a:ext cx="1278391" cy="1278391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95A666C-3F72-4303-90E8-CB4D9F7965DA}">
      <dsp:nvSpPr>
        <dsp:cNvPr id="0" name=""/>
        <dsp:cNvSpPr/>
      </dsp:nvSpPr>
      <dsp:spPr>
        <a:xfrm>
          <a:off x="5460084" y="2726326"/>
          <a:ext cx="741467" cy="741467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397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DFB6800-FEA0-410F-A3B2-12E24D2E5278}">
      <dsp:nvSpPr>
        <dsp:cNvPr id="0" name=""/>
        <dsp:cNvSpPr/>
      </dsp:nvSpPr>
      <dsp:spPr>
        <a:xfrm>
          <a:off x="6743955" y="2457864"/>
          <a:ext cx="3013351" cy="12783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Generate a dynamic invoice that takes the size and material prices into account</a:t>
          </a:r>
        </a:p>
      </dsp:txBody>
      <dsp:txXfrm>
        <a:off x="6743955" y="2457864"/>
        <a:ext cx="3013351" cy="127839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6">
  <dgm:title val=""/>
  <dgm:desc val=""/>
  <dgm:catLst>
    <dgm:cat type="process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L"/>
          <dgm:param type="nodeHorzAlign" val="l"/>
        </dgm:alg>
      </dgm:if>
      <dgm:else name="Name2">
        <dgm:alg type="lin">
          <dgm:param type="linDir" val="from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refFor="ch" refForName="compNode" fact="0.7"/>
      <dgm:constr type="ctrY" for="ch" forName="compNode" refType="h" fact="0.5"/>
      <dgm:constr type="w" for="ch" forName="aSpace" refType="w" fact="0.05"/>
      <dgm:constr type="primFontSz" for="des" forName="childTextHidden" op="equ" val="65"/>
      <dgm:constr type="primFontSz" for="des" forName="parentText" op="equ"/>
    </dgm:constrLst>
    <dgm:ruleLst/>
    <dgm:forEach name="aNodeForEach" axis="ch" ptType="node">
      <dgm:layoutNode name="compNode">
        <dgm:alg type="composite">
          <dgm:param type="ar" val="1.43"/>
        </dgm:alg>
        <dgm:shape xmlns:r="http://schemas.openxmlformats.org/officeDocument/2006/relationships" r:blip="">
          <dgm:adjLst/>
        </dgm:shape>
        <dgm:presOf/>
        <dgm:choose name="Name3">
          <dgm:if name="Name4" func="var" arg="dir" op="equ" val="norm">
            <dgm:constrLst>
              <dgm:constr type="w" for="ch" forName="childTextVisible" refType="w" fact="0.8"/>
              <dgm:constr type="h" for="ch" forName="childTextVisible" refType="h"/>
              <dgm:constr type="r" for="ch" forName="childTextVisible" refType="w"/>
              <dgm:constr type="w" for="ch" forName="childTextHidden" refType="w" fact="0.6"/>
              <dgm:constr type="h" for="ch" forName="childTextHidden" refType="h"/>
              <dgm:constr type="r" for="ch" forName="childTextHidden" refType="w"/>
              <dgm:constr type="l" for="ch" forName="parentText"/>
              <dgm:constr type="w" for="ch" forName="parentText" refType="w" fact="0.4"/>
              <dgm:constr type="h" for="ch" forName="parentText" refType="w" refFor="ch" refForName="parentText" op="equ"/>
              <dgm:constr type="ctrY" for="ch" forName="parentText" refType="h" fact="0.5"/>
            </dgm:constrLst>
          </dgm:if>
          <dgm:else name="Name5">
            <dgm:constrLst>
              <dgm:constr type="w" for="ch" forName="childTextVisible" refType="w" fact="0.8"/>
              <dgm:constr type="h" for="ch" forName="childTextVisible" refType="h"/>
              <dgm:constr type="l" for="ch" forName="childTextVisible"/>
              <dgm:constr type="w" for="ch" forName="childTextHidden" refType="w" fact="0.6"/>
              <dgm:constr type="h" for="ch" forName="childTextHidden" refType="h"/>
              <dgm:constr type="l" for="ch" forName="childTextHidden"/>
              <dgm:constr type="r" for="ch" forName="parentText" refType="w"/>
              <dgm:constr type="w" for="ch" forName="parentText" refType="w" fact="0.4"/>
              <dgm:constr type="h" for="ch" forName="parentText" refType="w" refFor="ch" refForName="parentText" op="equ"/>
              <dgm:constr type="ctrY" for="ch" forName="parentText" refType="h" fact="0.5"/>
            </dgm:constrLst>
          </dgm:else>
        </dgm:choose>
        <dgm:ruleLst/>
        <dgm:layoutNode name="noGeometry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childTextVisible" styleLbl="bgAccFollowNode1">
          <dgm:varLst>
            <dgm:bulletEnabled val="1"/>
          </dgm:varLst>
          <dgm:alg type="sp"/>
          <dgm:choose name="Name6">
            <dgm:if name="Name7" func="var" arg="dir" op="equ" val="norm">
              <dgm:shape xmlns:r="http://schemas.openxmlformats.org/officeDocument/2006/relationships" type="rightArrow" r:blip="">
                <dgm:adjLst>
                  <dgm:adj idx="1" val="0.7"/>
                  <dgm:adj idx="2" val="0.5"/>
                </dgm:adjLst>
              </dgm:shape>
            </dgm:if>
            <dgm:else name="Name8">
              <dgm:shape xmlns:r="http://schemas.openxmlformats.org/officeDocument/2006/relationships" type="leftArrow" r:blip="">
                <dgm:adjLst>
                  <dgm:adj idx="1" val="0.7"/>
                  <dgm:adj idx="2" val="0.5"/>
                </dgm:adjLst>
              </dgm:shape>
            </dgm:else>
          </dgm:choose>
          <dgm:presOf axis="des" ptType="node"/>
          <dgm:constrLst/>
          <dgm:ruleLst/>
        </dgm:layoutNode>
        <dgm:layoutNode name="childTextHidden" styleLbl="bgAccFollowNode1">
          <dgm:choose name="Name9">
            <dgm:if name="Name10" axis="des followSib" ptType="node node" st="1 1" cnt="1 0" func="cnt" op="gte" val="1">
              <dgm:alg type="tx">
                <dgm:param type="stBulletLvl" val="1"/>
                <dgm:param type="txAnchorVertCh" val="mid"/>
              </dgm:alg>
            </dgm:if>
            <dgm:else name="Name11">
              <dgm:alg type="tx">
                <dgm:param type="stBulletLvl" val="2"/>
                <dgm:param type="txAnchorVertCh" val="mid"/>
              </dgm:alg>
            </dgm:else>
          </dgm:choose>
          <dgm:choose name="Name12">
            <dgm:if name="Name13" func="var" arg="dir" op="equ" val="norm">
              <dgm:shape xmlns:r="http://schemas.openxmlformats.org/officeDocument/2006/relationships" type="rightArrow" r:blip="" hideGeom="1">
                <dgm:adjLst>
                  <dgm:adj idx="1" val="0.7"/>
                  <dgm:adj idx="2" val="0.5"/>
                </dgm:adjLst>
              </dgm:shape>
            </dgm:if>
            <dgm:else name="Name14">
              <dgm:shape xmlns:r="http://schemas.openxmlformats.org/officeDocument/2006/relationships" type="leftArrow" r:blip="" hideGeom="1">
                <dgm:adjLst>
                  <dgm:adj idx="1" val="0.7"/>
                  <dgm:adj idx="2" val="0.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rMarg" refType="primFontSz" fact="0.1"/>
            <dgm:constr type="lMarg" refType="primFontSz" fact="0.2"/>
          </dgm:constrLst>
          <dgm:ruleLst>
            <dgm:rule type="primFontSz" val="5" fact="NaN" max="NaN"/>
          </dgm:ruleLst>
        </dgm:layoutNode>
        <dgm:layoutNode name="parentText" styleLbl="node1">
          <dgm:varLst>
            <dgm:chMax val="1"/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primFontSz" val="65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choose name="Name15">
        <dgm:if name="Name16" axis="self" ptType="node" func="revPos" op="gte" val="2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2/layout/IconCircleList">
  <dgm:title val="Icon Circle List"/>
  <dgm:desc val="Use to show non-sequential or grouped chunks of information accompanied by related visuals. Circular shapes can hold an icon or small picture and corresponding text box shows Level 1 text. Works best for icons or small pictures with medium-length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alg type="sp"/>
    <dgm:shape xmlns:r="http://schemas.openxmlformats.org/officeDocument/2006/relationships" r:blip="">
      <dgm:adjLst/>
    </dgm:shape>
    <dgm:presOf/>
    <dgm:choose name="Name0">
      <dgm:if name="Name1" axis="ch" ptType="node" func="cnt" op="lte" val="3">
        <dgm:constrLst>
          <dgm:constr type="w" for="ch" forName="container" refType="w"/>
          <dgm:constr type="h" for="ch" forName="container" refType="h" fact="0.4"/>
        </dgm:constrLst>
      </dgm:if>
      <dgm:else name="Name2">
        <dgm:constrLst>
          <dgm:constr type="w" for="ch" forName="container" refType="w"/>
          <dgm:constr type="h" for="ch" forName="container" refType="h"/>
        </dgm:constrLst>
      </dgm:else>
    </dgm:choose>
    <dgm:ruleLst>
      <dgm:rule type="h" for="ch" forName="container" val="INF" fact="NaN" max="NaN"/>
    </dgm:ruleLst>
    <dgm:layoutNode name="container">
      <dgm:varLst>
        <dgm:dir/>
        <dgm:resizeHandles val="exact"/>
      </dgm:varLst>
      <dgm:choose name="Name3">
        <dgm:if name="Name4" axis="self" func="var" arg="dir" op="equ" val="norm">
          <dgm:alg type="snake">
            <dgm:param type="grDir" val="tL"/>
            <dgm:param type="flowDir" val="row"/>
            <dgm:param type="contDir" val="sameDir"/>
          </dgm:alg>
        </dgm:if>
        <dgm:else name="Name5">
          <dgm:alg type="snake">
            <dgm:param type="grDir" val="tR"/>
            <dgm:param type="flowDir" val="row"/>
            <dgm:param type="contDir" val="sameDi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w" fact="0.28"/>
        <dgm:constr type="w" for="ch" forName="sibTrans" refType="w" refFor="ch" refForName="compNode" fact="0.115"/>
        <dgm:constr type="sp" refType="h" op="equ" fact="0.17"/>
        <dgm:constr type="primFontSz" for="des" ptType="node" op="equ" val="24"/>
        <dgm:constr type="h" for="des" forName="compNode" op="equ"/>
        <dgm:constr type="h" for="des" forName="iconBgRect" op="equ"/>
      </dgm:constrLst>
      <dgm:ruleLst>
        <dgm:rule type="w" for="ch" forName="compNode" val="60" fact="NaN" max="NaN"/>
      </dgm:ruleLst>
      <dgm:forEach name="Name6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 axis="self"/>
          <dgm:constrLst>
            <dgm:constr type="w" for="ch" forName="iconBgRect" refType="w" fact="0.28"/>
            <dgm:constr type="h" for="ch" forName="iconBgRect" refType="w" refFor="ch" refForName="iconBgRect"/>
            <dgm:constr type="t" for="ch" forName="iconBgRect"/>
            <dgm:constr type="l" for="ch" forName="iconBgRect"/>
            <dgm:constr type="w" for="ch" forName="iconRect" refType="w" refFor="ch" refForName="iconBgRect" fact="0.58"/>
            <dgm:constr type="h" for="ch" forName="iconRect" refType="w" refFor="ch" refForName="iconRect"/>
            <dgm:constr type="ctrX" for="ch" forName="iconRect" refType="ctrX" refFor="ch" refForName="iconBgRect"/>
            <dgm:constr type="ctrY" for="ch" forName="iconRect" refType="ctrY" refFor="ch" refForName="iconBgRect"/>
            <dgm:constr type="w" for="ch" forName="spaceRect" refType="w" fact="0.06"/>
            <dgm:constr type="h" for="ch" forName="spaceRect" refType="h" refFor="ch" refForName="iconBgRect"/>
            <dgm:constr type="t" for="ch" forName="spaceRect" refType="t" refFor="ch" refForName="iconBgRect"/>
            <dgm:constr type="l" for="ch" forName="spaceRect" refType="r" refFor="ch" refForName="iconBgRect"/>
            <dgm:constr type="h" for="ch" forName="textRect" refType="h" refFor="ch" refForName="iconBgRect"/>
            <dgm:constr type="t" for="ch" forName="textRect" refType="t" refFor="ch" refForName="iconBgRect"/>
            <dgm:constr type="l" for="ch" forName="textRect" refType="r" refFor="ch" refForName="spaceRect"/>
          </dgm:constrLst>
          <dgm:ruleLst/>
          <dgm:layoutNode name="iconBgRect" styleLbl="bgShp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  <dgm:ruleLst/>
          </dgm:layoutNode>
          <dgm:layoutNode name="iconRect" styleLbl="node1">
            <dgm:alg type="sp"/>
            <dgm:shape xmlns:r="http://schemas.openxmlformats.org/officeDocument/2006/relationships" type="rect" r:blip="" blipPhldr="1">
              <dgm:adjLst/>
            </dgm:shape>
            <dgm:presOf/>
            <dgm:constrLst/>
            <dgm:ruleLst/>
          </dgm:layoutNode>
          <dgm:layoutNode name="spaceRect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textRect" styleLbl="revTx">
            <dgm:varLst>
              <dgm:chMax val="1"/>
              <dgm:chPref val="1"/>
            </dgm:varLst>
            <dgm:choose name="Name7">
              <dgm:if name="Name8" func="var" arg="dir" op="equ" val="norm">
                <dgm:alg type="tx">
                  <dgm:param type="txAnchorVert" val="mid"/>
                  <dgm:param type="parTxLTRAlign" val="l"/>
                  <dgm:param type="shpTxLTRAlignCh" val="l"/>
                  <dgm:param type="parTxRTLAlign" val="l"/>
                  <dgm:param type="shpTxRTLAlignCh" val="l"/>
                </dgm:alg>
              </dgm:if>
              <dgm:else name="Name9">
                <dgm:alg type="tx">
                  <dgm:param type="txAnchorVert" val="mid"/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11" fact="NaN" max="NaN"/>
            </dgm:ruleLst>
          </dgm:layoutNode>
        </dgm:layoutNode>
        <dgm:forEach name="Name10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EE053A-7E04-41D0-8C58-586A1909EED9}" type="datetimeFigureOut">
              <a:rPr lang="en-US"/>
              <a:t>4/21/2021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9D210A-5323-4C93-91B2-98659B9CB888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6761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cs typeface="Calibri"/>
              </a:rPr>
              <a:t>Intro slide, everyone say name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C9D210A-5323-4C93-91B2-98659B9CB888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75667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cs typeface="Calibri"/>
              </a:rPr>
              <a:t>Elliot - :45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C9D210A-5323-4C93-91B2-98659B9CB888}" type="slidenum">
              <a:rPr lang="en-US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71954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cs typeface="Calibri"/>
              </a:rPr>
              <a:t>Tanner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C9D210A-5323-4C93-91B2-98659B9CB888}" type="slidenum">
              <a:rPr lang="en-US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49404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cs typeface="Calibri"/>
              </a:rPr>
              <a:t>Tanner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C9D210A-5323-4C93-91B2-98659B9CB888}" type="slidenum">
              <a:rPr lang="en-US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80011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cs typeface="Calibri"/>
              </a:rPr>
              <a:t>Tanner -- 1:30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C9D210A-5323-4C93-91B2-98659B9CB888}" type="slidenum">
              <a:rPr lang="en-US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09489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cs typeface="Calibri"/>
              </a:rPr>
              <a:t>Elliot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C9D210A-5323-4C93-91B2-98659B9CB888}" type="slidenum">
              <a:rPr lang="en-US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4990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cs typeface="Calibri"/>
              </a:rPr>
              <a:t>The What – review of the lab space for architecture students and the whatnot</a:t>
            </a:r>
          </a:p>
          <a:p>
            <a:r>
              <a:rPr lang="en-US"/>
              <a:t>Elliot - </a:t>
            </a:r>
            <a:r>
              <a:rPr lang="en-US">
                <a:cs typeface="Calibri"/>
              </a:rPr>
              <a:t>QUICK</a:t>
            </a:r>
            <a:endParaRPr lang="en-US"/>
          </a:p>
          <a:p>
            <a:endParaRPr lang="en-US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544EF5-DE97-4E71-A059-45FD9C731F6B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0365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cs typeface="Calibri"/>
              </a:rPr>
              <a:t>Matthew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C9D210A-5323-4C93-91B2-98659B9CB888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42215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cs typeface="Calibri"/>
              </a:rPr>
              <a:t>Matthew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C9D210A-5323-4C93-91B2-98659B9CB888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1876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cs typeface="Calibri"/>
              </a:rPr>
              <a:t>Zach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C9D210A-5323-4C93-91B2-98659B9CB888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2978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cs typeface="Calibri"/>
              </a:rPr>
              <a:t>Zach 0:50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C9D210A-5323-4C93-91B2-98659B9CB888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8752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cs typeface="Calibri"/>
              </a:rPr>
              <a:t>Elliot 0:40</a:t>
            </a:r>
          </a:p>
          <a:p>
            <a:endParaRPr lang="en-US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C9D210A-5323-4C93-91B2-98659B9CB888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75692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cs typeface="Calibri"/>
              </a:rPr>
              <a:t>Aaron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C9D210A-5323-4C93-91B2-98659B9CB888}" type="slidenum">
              <a:rPr lang="en-US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303971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cs typeface="Calibri"/>
              </a:rPr>
              <a:t>Aaron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C9D210A-5323-4C93-91B2-98659B9CB888}" type="slidenum">
              <a:rPr lang="en-US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0433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9E016143-E03C-4CFD-AFDC-14E5BDEA754C}" type="datetimeFigureOut">
              <a:rPr lang="en-US" dirty="0"/>
              <a:t>4/21/2021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06180630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3E54A-A8CA-48C1-9504-691B58049D29}" type="datetimeFigureOut">
              <a:rPr lang="en-US" dirty="0"/>
              <a:t>4/21/2021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6946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6C806-BBF7-471C-9527-881CE2266695}" type="datetimeFigureOut">
              <a:rPr lang="en-US" dirty="0"/>
              <a:t>4/21/2021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6314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94063-DF36-4330-A365-08DA1FA5B7D6}" type="datetimeFigureOut">
              <a:rPr lang="en-US" dirty="0"/>
              <a:t>4/21/2021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963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A7C6C-0F39-4D70-8E8D-FE5B9C95FA73}" type="datetimeFigureOut">
              <a:rPr lang="en-US" dirty="0"/>
              <a:t>4/21/2021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6872999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FA4AC-08CC-42CE-BD01-C191750A04EC}" type="datetimeFigureOut">
              <a:rPr lang="en-US" dirty="0"/>
              <a:t>4/21/2021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7983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6480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7A723-92A7-435B-B681-F25B092FEFEB}" type="datetimeFigureOut">
              <a:rPr lang="en-US" dirty="0"/>
              <a:t>4/21/2021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981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70639-886C-4FCF-9EAB-ABB5DA3F3F4A}" type="datetimeFigureOut">
              <a:rPr lang="en-US" dirty="0"/>
              <a:t>4/21/2021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2555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30651-31F4-45D2-98AE-A2108F41BC07}" type="datetimeFigureOut">
              <a:rPr lang="en-US" dirty="0"/>
              <a:t>4/21/2021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9309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3789A-C914-4DB1-8815-80B5EC7335C5}" type="datetimeFigureOut">
              <a:rPr lang="en-US" dirty="0"/>
              <a:t>4/21/2021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1857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  <a:blipFill>
            <a:blip r:embed="rId2"/>
            <a:stretch>
              <a:fillRect/>
            </a:stretch>
          </a:blipFill>
        </p:spPr>
        <p:txBody>
          <a:bodyPr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440AA-91A0-436F-8FDB-C0F939DCAE21}" type="datetimeFigureOut">
              <a:rPr lang="en-US" dirty="0"/>
              <a:t>4/21/2021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3853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fld id="{0E59FD0C-5451-4CA0-86AF-E70AE3279989}" type="datetimeFigureOut">
              <a:rPr lang="en-US" dirty="0"/>
              <a:t>4/21/2021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352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comments" Target="../comments/commen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video" Target="https://player.vimeo.com/video/538963055?app_id=122963" TargetMode="External"/><Relationship Id="rId4" Type="http://schemas.openxmlformats.org/officeDocument/2006/relationships/image" Target="../media/image13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video" Target="https://player.vimeo.com/video/538955680?app_id=122963" TargetMode="External"/><Relationship Id="rId4" Type="http://schemas.openxmlformats.org/officeDocument/2006/relationships/image" Target="../media/image17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ideo" Target="https://player.vimeo.com/video/538425612?app_id=122963" TargetMode="External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ideo" Target="https://player.vimeo.com/video/538428681?app_id=122963" TargetMode="External"/><Relationship Id="rId4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ideo" Target="https://player.vimeo.com/video/538432238?app_id=122963" TargetMode="External"/><Relationship Id="rId4" Type="http://schemas.openxmlformats.org/officeDocument/2006/relationships/image" Target="../media/image11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ideo" Target="https://player.vimeo.com/video/538435688?app_id=122963" TargetMode="External"/><Relationship Id="rId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EFB0C39A-F8CA-4A79-AFFC-E9780FB199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4" descr="A view of a large building&#10;&#10;Description automatically generated">
            <a:extLst>
              <a:ext uri="{FF2B5EF4-FFF2-40B4-BE49-F238E27FC236}">
                <a16:creationId xmlns:a16="http://schemas.microsoft.com/office/drawing/2014/main" id="{2A6D9A13-9334-479C-A7DC-6DDB7755F5AC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40000"/>
          </a:blip>
          <a:srcRect t="22095" b="2905"/>
          <a:stretch/>
        </p:blipFill>
        <p:spPr>
          <a:xfrm>
            <a:off x="20" y="-2"/>
            <a:ext cx="1219198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>
            <a:normAutofit/>
          </a:bodyPr>
          <a:lstStyle/>
          <a:p>
            <a:r>
              <a:rPr lang="en-US">
                <a:cs typeface="Calibri Light"/>
              </a:rPr>
              <a:t>Fay Jones Lab Request System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b="1">
                <a:solidFill>
                  <a:schemeClr val="tx1"/>
                </a:solidFill>
                <a:ea typeface="+mn-lt"/>
                <a:cs typeface="+mn-lt"/>
              </a:rPr>
              <a:t>Aaron Faubion, Elliot Mason, Matthew Brooke, Tanner Paschal, and Zachary Thiher</a:t>
            </a:r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26204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5DB0431E-0B04-44A1-9C51-531E28D18A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83F2FF3-1641-49C2-A0FB-033C91EF96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</p:spPr>
        <p:txBody>
          <a:bodyPr>
            <a:normAutofit/>
          </a:bodyPr>
          <a:lstStyle/>
          <a:p>
            <a:r>
              <a:rPr lang="en-US"/>
              <a:t>Submitting a File and Queue Job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F8E116-61EE-4BCF-B071-732AE52DC2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61872" y="1828800"/>
            <a:ext cx="8595360" cy="4351337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>
                <a:ea typeface="+mn-lt"/>
                <a:cs typeface="+mn-lt"/>
              </a:rPr>
              <a:t>*video</a:t>
            </a:r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B424749-EEE0-49C9-9ABF-97B171A3EA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77600" y="0"/>
            <a:ext cx="9144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4" name="Picture 4">
            <a:hlinkClick r:id="" action="ppaction://media"/>
            <a:extLst>
              <a:ext uri="{FF2B5EF4-FFF2-40B4-BE49-F238E27FC236}">
                <a16:creationId xmlns:a16="http://schemas.microsoft.com/office/drawing/2014/main" id="{D74C8166-3DB6-4798-97BB-945AD7E59764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1378260" y="1654663"/>
            <a:ext cx="9117948" cy="5131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400404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DDC2C4-457E-466A-8EB2-2D3C8E0C2D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Print Queue Overview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D07D8B1-2827-44F1-8DF2-3DCD35531A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endParaRPr lang="en-US"/>
          </a:p>
        </p:txBody>
      </p:sp>
      <p:pic>
        <p:nvPicPr>
          <p:cNvPr id="3" name="Picture 3" descr="Graphical user interface, text, application, email&#10;&#10;Description automatically generated">
            <a:extLst>
              <a:ext uri="{FF2B5EF4-FFF2-40B4-BE49-F238E27FC236}">
                <a16:creationId xmlns:a16="http://schemas.microsoft.com/office/drawing/2014/main" id="{BD034647-E610-47DC-A032-64F30CD1579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1785" y="1941124"/>
            <a:ext cx="9907301" cy="34511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2833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923058-0528-4E59-BBBD-BBFA54A240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Print Queue Detail</a:t>
            </a:r>
          </a:p>
        </p:txBody>
      </p:sp>
      <p:pic>
        <p:nvPicPr>
          <p:cNvPr id="4" name="Picture 4" descr="Graphical user interface, text, application, email&#10;&#10;Description automatically generated">
            <a:extLst>
              <a:ext uri="{FF2B5EF4-FFF2-40B4-BE49-F238E27FC236}">
                <a16:creationId xmlns:a16="http://schemas.microsoft.com/office/drawing/2014/main" id="{49B5462A-BAF8-4212-BCA5-83276D0DD22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46166" y="1828800"/>
            <a:ext cx="6226771" cy="4351337"/>
          </a:xfrm>
        </p:spPr>
      </p:pic>
    </p:spTree>
    <p:extLst>
      <p:ext uri="{BB962C8B-B14F-4D97-AF65-F5344CB8AC3E}">
        <p14:creationId xmlns:p14="http://schemas.microsoft.com/office/powerpoint/2010/main" val="22737722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5D5E0904-721C-4D68-9EB8-1C9752E329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298ECBA-3258-45DF-8FD4-7581736BCC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244"/>
            <a:ext cx="457200" cy="6858000"/>
          </a:xfrm>
          <a:prstGeom prst="rect">
            <a:avLst/>
          </a:prstGeom>
          <a:solidFill>
            <a:srgbClr val="6F6F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B62BF453-BD82-4B90-9FE7-5170313380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7200" y="0"/>
            <a:ext cx="10835640" cy="6858000"/>
          </a:xfrm>
          <a:prstGeom prst="rect">
            <a:avLst/>
          </a:prstGeom>
          <a:solidFill>
            <a:srgbClr val="3535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D4BD8DA-CE20-453A-A555-12F70E8EFD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090" y="758952"/>
            <a:ext cx="2802194" cy="4041648"/>
          </a:xfr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85000"/>
              </a:lnSpc>
            </a:pPr>
            <a:r>
              <a:rPr lang="en-US">
                <a:solidFill>
                  <a:srgbClr val="FFFFFF"/>
                </a:solidFill>
              </a:rPr>
              <a:t>Print Queue in Database</a:t>
            </a:r>
          </a:p>
        </p:txBody>
      </p:sp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072366D3-9B5C-42E1-9906-77FF6BB55E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2283" y="0"/>
            <a:ext cx="7561007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6" descr="Graphical user interface, text, application, email&#10;&#10;Description automatically generated">
            <a:extLst>
              <a:ext uri="{FF2B5EF4-FFF2-40B4-BE49-F238E27FC236}">
                <a16:creationId xmlns:a16="http://schemas.microsoft.com/office/drawing/2014/main" id="{D6FBDEE6-B836-49D8-B3C1-B37FBAFCF55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924375" y="944447"/>
            <a:ext cx="6616823" cy="4962617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121F5E60-4E89-4B16-A245-12BD993599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92840" y="0"/>
            <a:ext cx="899160" cy="6858000"/>
          </a:xfrm>
          <a:prstGeom prst="rect">
            <a:avLst/>
          </a:prstGeom>
          <a:solidFill>
            <a:srgbClr val="3535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8580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5DB0431E-0B04-44A1-9C51-531E28D18A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83F2FF3-1641-49C2-A0FB-033C91EF96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</p:spPr>
        <p:txBody>
          <a:bodyPr>
            <a:normAutofit/>
          </a:bodyPr>
          <a:lstStyle/>
          <a:p>
            <a:r>
              <a:rPr lang="en-US"/>
              <a:t>Checking the Print Queue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F8E116-61EE-4BCF-B071-732AE52DC2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61872" y="1828800"/>
            <a:ext cx="8595360" cy="4351337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*video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B424749-EEE0-49C9-9ABF-97B171A3EA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77600" y="0"/>
            <a:ext cx="9144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4" name="Picture 4">
            <a:hlinkClick r:id="" action="ppaction://media"/>
            <a:extLst>
              <a:ext uri="{FF2B5EF4-FFF2-40B4-BE49-F238E27FC236}">
                <a16:creationId xmlns:a16="http://schemas.microsoft.com/office/drawing/2014/main" id="{6F6AF930-32FA-438C-9BB8-ACAB6394E51D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1361180" y="1706766"/>
            <a:ext cx="8948615" cy="50335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377921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876248C8-0720-48AB-91BA-5F530BB41E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22092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1100B64-AE3B-458D-9CCA-44688519F4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1871" y="365760"/>
            <a:ext cx="9858383" cy="1325562"/>
          </a:xfrm>
        </p:spPr>
        <p:txBody>
          <a:bodyPr>
            <a:normAutofit/>
          </a:bodyPr>
          <a:lstStyle/>
          <a:p>
            <a:r>
              <a:rPr lang="en-US"/>
              <a:t>In the Future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23BEDA7-D0B8-4802-8168-92452653BC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2EFF34B-7B1A-4F9D-8CEE-A40962BC7C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763724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9425E653-50F3-45AB-8E09-62FC5EF6664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27895718"/>
              </p:ext>
            </p:extLst>
          </p:nvPr>
        </p:nvGraphicFramePr>
        <p:xfrm>
          <a:off x="1262063" y="2013055"/>
          <a:ext cx="9858191" cy="42014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4992646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4000"/>
                <a:shade val="98000"/>
                <a:satMod val="130000"/>
                <a:lumMod val="102000"/>
              </a:schemeClr>
            </a:gs>
            <a:gs pos="100000">
              <a:schemeClr val="bg1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16">
            <a:extLst>
              <a:ext uri="{FF2B5EF4-FFF2-40B4-BE49-F238E27FC236}">
                <a16:creationId xmlns:a16="http://schemas.microsoft.com/office/drawing/2014/main" id="{05A1FC82-21A0-43EE-948C-135D93A5DE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38" name="Rectangle 18">
            <a:extLst>
              <a:ext uri="{FF2B5EF4-FFF2-40B4-BE49-F238E27FC236}">
                <a16:creationId xmlns:a16="http://schemas.microsoft.com/office/drawing/2014/main" id="{95F83622-9C51-462D-849C-7930BC3F9B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406"/>
            <a:ext cx="12192000" cy="68608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2B3F165-1047-4336-910C-F8C3FF50FA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1872" y="758953"/>
            <a:ext cx="9418320" cy="2944084"/>
          </a:xfr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85000"/>
              </a:lnSpc>
            </a:pPr>
            <a:r>
              <a:rPr lang="en-US" sz="7200"/>
              <a:t>Thank you!</a:t>
            </a:r>
          </a:p>
        </p:txBody>
      </p:sp>
      <p:sp>
        <p:nvSpPr>
          <p:cNvPr id="39" name="Rectangle 20">
            <a:extLst>
              <a:ext uri="{FF2B5EF4-FFF2-40B4-BE49-F238E27FC236}">
                <a16:creationId xmlns:a16="http://schemas.microsoft.com/office/drawing/2014/main" id="{DA797C01-AD12-4343-9A8C-6E992C1A42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212709"/>
            <a:ext cx="12192000" cy="266906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6396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33">
            <a:extLst>
              <a:ext uri="{FF2B5EF4-FFF2-40B4-BE49-F238E27FC236}">
                <a16:creationId xmlns:a16="http://schemas.microsoft.com/office/drawing/2014/main" id="{C89EB2E7-40EE-4C01-8FFE-074390535F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8C6DF4B-6387-4BA8-929F-CAB6871E1B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41573" y="758952"/>
            <a:ext cx="3738617" cy="4041648"/>
          </a:xfr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85000"/>
              </a:lnSpc>
            </a:pPr>
            <a:r>
              <a:rPr lang="en-US" sz="5400"/>
              <a:t>The Lab Space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AD3E96A5-461C-400E-BABE-B5CA56FBB4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2283" y="0"/>
            <a:ext cx="6087359" cy="6858000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5" descr="A picture containing indoor, table, filled, office&#10;&#10;Description automatically generated">
            <a:extLst>
              <a:ext uri="{FF2B5EF4-FFF2-40B4-BE49-F238E27FC236}">
                <a16:creationId xmlns:a16="http://schemas.microsoft.com/office/drawing/2014/main" id="{9EFE9A1A-3063-4D69-8487-35C036C61AD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2976"/>
          <a:stretch/>
        </p:blipFill>
        <p:spPr>
          <a:xfrm>
            <a:off x="599302" y="160866"/>
            <a:ext cx="5779472" cy="3772147"/>
          </a:xfrm>
          <a:custGeom>
            <a:avLst/>
            <a:gdLst/>
            <a:ahLst/>
            <a:cxnLst/>
            <a:rect l="l" t="t" r="r" b="b"/>
            <a:pathLst>
              <a:path w="3762123" h="3772147">
                <a:moveTo>
                  <a:pt x="0" y="0"/>
                </a:moveTo>
                <a:lnTo>
                  <a:pt x="3762123" y="0"/>
                </a:lnTo>
                <a:lnTo>
                  <a:pt x="3762123" y="2803198"/>
                </a:lnTo>
                <a:lnTo>
                  <a:pt x="1898122" y="2803198"/>
                </a:lnTo>
                <a:lnTo>
                  <a:pt x="1898122" y="3772147"/>
                </a:lnTo>
                <a:lnTo>
                  <a:pt x="0" y="3772147"/>
                </a:lnTo>
                <a:close/>
              </a:path>
            </a:pathLst>
          </a:custGeom>
        </p:spPr>
      </p:pic>
      <p:pic>
        <p:nvPicPr>
          <p:cNvPr id="6" name="Picture 6" descr="A group of people in a room&#10;&#10;Description automatically generated">
            <a:extLst>
              <a:ext uri="{FF2B5EF4-FFF2-40B4-BE49-F238E27FC236}">
                <a16:creationId xmlns:a16="http://schemas.microsoft.com/office/drawing/2014/main" id="{1496FC72-C699-4572-8B89-BCEF0DE2D93C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7142" r="10704" b="-4"/>
          <a:stretch/>
        </p:blipFill>
        <p:spPr>
          <a:xfrm>
            <a:off x="599302" y="4051884"/>
            <a:ext cx="2922950" cy="2659977"/>
          </a:xfrm>
          <a:prstGeom prst="rect">
            <a:avLst/>
          </a:prstGeom>
        </p:spPr>
      </p:pic>
      <p:pic>
        <p:nvPicPr>
          <p:cNvPr id="4" name="Picture 4" descr="A desk with a computer and a chair in a room&#10;&#10;Description automatically generated">
            <a:extLst>
              <a:ext uri="{FF2B5EF4-FFF2-40B4-BE49-F238E27FC236}">
                <a16:creationId xmlns:a16="http://schemas.microsoft.com/office/drawing/2014/main" id="{BA01B0A3-B3C4-4869-B56E-239A08A3DA86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t="11284" r="-3" b="3198"/>
          <a:stretch/>
        </p:blipFill>
        <p:spPr>
          <a:xfrm>
            <a:off x="3635691" y="3085870"/>
            <a:ext cx="2746838" cy="1757613"/>
          </a:xfrm>
          <a:prstGeom prst="rect">
            <a:avLst/>
          </a:prstGeom>
        </p:spPr>
      </p:pic>
      <p:pic>
        <p:nvPicPr>
          <p:cNvPr id="3" name="Picture 3" descr="A large room&#10;&#10;Description automatically generated">
            <a:extLst>
              <a:ext uri="{FF2B5EF4-FFF2-40B4-BE49-F238E27FC236}">
                <a16:creationId xmlns:a16="http://schemas.microsoft.com/office/drawing/2014/main" id="{BFB5B7F2-8157-48B9-AC85-478ECC35FACA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t="3658" r="-6" b="11217"/>
          <a:stretch/>
        </p:blipFill>
        <p:spPr>
          <a:xfrm>
            <a:off x="3635691" y="4968664"/>
            <a:ext cx="2746838" cy="1743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7716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319F30-E3A5-4DC5-BE53-E15DA80480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is FJLRS?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EED2B7-3AFE-4652-A426-688CC3F4D2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61872" y="1912434"/>
            <a:ext cx="8595360" cy="4351337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000"/>
              <a:t>Online webapp that allows students to submit print jobs to a queue</a:t>
            </a:r>
          </a:p>
          <a:p>
            <a:r>
              <a:rPr lang="en-US" sz="2000"/>
              <a:t>Allows staff to have a single point to view the queue, interact with the jobs, and update the status</a:t>
            </a:r>
          </a:p>
          <a:p>
            <a:endParaRPr lang="en-US" sz="2000"/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7E7AD6BA-B2CC-42AE-863D-C0B2A54F0AB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81823094"/>
              </p:ext>
            </p:extLst>
          </p:nvPr>
        </p:nvGraphicFramePr>
        <p:xfrm>
          <a:off x="1348654" y="2833254"/>
          <a:ext cx="8594725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749322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F75924-82C5-4E80-8084-82FD746E60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BA0BAE-B72D-476B-B06A-A9CBDFB940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2000"/>
              <a:t>The current system for the print lab is inconvenient.</a:t>
            </a:r>
          </a:p>
          <a:p>
            <a:r>
              <a:rPr lang="en-US" sz="2000"/>
              <a:t>Students must email to schedule an in-person consultation in order to print.</a:t>
            </a:r>
          </a:p>
          <a:p>
            <a:r>
              <a:rPr lang="en-US"/>
              <a:t>Jobs are manually added to an Excel file to track them.</a:t>
            </a:r>
          </a:p>
        </p:txBody>
      </p:sp>
      <p:graphicFrame>
        <p:nvGraphicFramePr>
          <p:cNvPr id="4" name="Diagram 4">
            <a:extLst>
              <a:ext uri="{FF2B5EF4-FFF2-40B4-BE49-F238E27FC236}">
                <a16:creationId xmlns:a16="http://schemas.microsoft.com/office/drawing/2014/main" id="{772E8F5B-2070-469C-996E-6B783052CFD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9332664"/>
              </p:ext>
            </p:extLst>
          </p:nvPr>
        </p:nvGraphicFramePr>
        <p:xfrm>
          <a:off x="1814286" y="2135417"/>
          <a:ext cx="7692570" cy="61613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2413247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E53F4E5A-C9EE-4859-B46B-F018F7D73A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129284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D9B089E-BF7B-46AD-941F-CF542C37ED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8" y="4564674"/>
            <a:ext cx="4010820" cy="1615461"/>
          </a:xfrm>
        </p:spPr>
        <p:txBody>
          <a:bodyPr anchor="ctr">
            <a:normAutofit/>
          </a:bodyPr>
          <a:lstStyle/>
          <a:p>
            <a:r>
              <a:rPr lang="en-US" sz="3200"/>
              <a:t>Employee &amp; Student Navigation Views</a:t>
            </a:r>
          </a:p>
        </p:txBody>
      </p:sp>
      <p:pic>
        <p:nvPicPr>
          <p:cNvPr id="4" name="Picture 4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161D70EA-244B-484A-BFFF-B5CA75EFE4C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47864" y="643467"/>
            <a:ext cx="1602027" cy="3587873"/>
          </a:xfrm>
          <a:prstGeom prst="rect">
            <a:avLst/>
          </a:prstGeom>
        </p:spPr>
      </p:pic>
      <p:pic>
        <p:nvPicPr>
          <p:cNvPr id="5" name="Picture 5">
            <a:extLst>
              <a:ext uri="{FF2B5EF4-FFF2-40B4-BE49-F238E27FC236}">
                <a16:creationId xmlns:a16="http://schemas.microsoft.com/office/drawing/2014/main" id="{A20107DA-1286-499B-A300-E4C164FD1FA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28707" y="643467"/>
            <a:ext cx="1871484" cy="3587873"/>
          </a:xfrm>
          <a:prstGeom prst="rect">
            <a:avLst/>
          </a:prstGeom>
        </p:spPr>
      </p:pic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041A955B-D579-48FD-A51C-51B0C0B69F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953000" y="4813604"/>
            <a:ext cx="0" cy="111760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EE879835-F167-42F2-8CB4-0E6877B156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88641" y="4564673"/>
            <a:ext cx="5356176" cy="1615463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1600"/>
              <a:t>Admins have exclusive capabilities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8057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5DB0431E-0B04-44A1-9C51-531E28D18A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890028-1880-415C-82E0-10FF1FCF59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</p:spPr>
        <p:txBody>
          <a:bodyPr>
            <a:normAutofit/>
          </a:bodyPr>
          <a:lstStyle/>
          <a:p>
            <a:r>
              <a:rPr lang="en-US"/>
              <a:t>User Enrollment (ADMIN)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931CA3-9768-4557-AD25-95B6FEFC32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61872" y="1828800"/>
            <a:ext cx="8595360" cy="4351337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>
                <a:ea typeface="+mn-lt"/>
                <a:cs typeface="+mn-lt"/>
              </a:rPr>
              <a:t>*video</a:t>
            </a:r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B424749-EEE0-49C9-9ABF-97B171A3EA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77600" y="0"/>
            <a:ext cx="9144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6" name="Picture 6">
            <a:hlinkClick r:id="" action="ppaction://media"/>
            <a:extLst>
              <a:ext uri="{FF2B5EF4-FFF2-40B4-BE49-F238E27FC236}">
                <a16:creationId xmlns:a16="http://schemas.microsoft.com/office/drawing/2014/main" id="{D8CC096F-457C-4451-AEDB-ACECA2EF7AAC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1341120" y="1594485"/>
            <a:ext cx="9235440" cy="51930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08076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5DB0431E-0B04-44A1-9C51-531E28D18A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B84502F-2B71-46CB-93DC-D23BB9276C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</p:spPr>
        <p:txBody>
          <a:bodyPr>
            <a:normAutofit/>
          </a:bodyPr>
          <a:lstStyle/>
          <a:p>
            <a:r>
              <a:rPr lang="en-US"/>
              <a:t>User Management (ADMIN)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F04E30-6F3C-4FBD-BF41-1B615A0930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61872" y="1828800"/>
            <a:ext cx="8595360" cy="4351337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>
                <a:ea typeface="+mn-lt"/>
                <a:cs typeface="+mn-lt"/>
              </a:rPr>
              <a:t>*video</a:t>
            </a:r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B424749-EEE0-49C9-9ABF-97B171A3EA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77600" y="0"/>
            <a:ext cx="9144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5" name="Picture 5">
            <a:hlinkClick r:id="" action="ppaction://media"/>
            <a:extLst>
              <a:ext uri="{FF2B5EF4-FFF2-40B4-BE49-F238E27FC236}">
                <a16:creationId xmlns:a16="http://schemas.microsoft.com/office/drawing/2014/main" id="{C6A514DE-9B1E-459E-A057-24CDB2E73D3B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1351280" y="1645285"/>
            <a:ext cx="9144000" cy="51422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430991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5DB0431E-0B04-44A1-9C51-531E28D18A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25AA9A0-931B-4F83-AEFF-4F1DE958A2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</p:spPr>
        <p:txBody>
          <a:bodyPr>
            <a:normAutofit/>
          </a:bodyPr>
          <a:lstStyle/>
          <a:p>
            <a:r>
              <a:rPr lang="en-US"/>
              <a:t>Manage Printers (ADMIN)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68FBD8-B6A0-457B-9C6E-B6251C4937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61872" y="1828800"/>
            <a:ext cx="8595360" cy="4351337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>
                <a:ea typeface="+mn-lt"/>
                <a:cs typeface="+mn-lt"/>
              </a:rPr>
              <a:t>*video</a:t>
            </a:r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B424749-EEE0-49C9-9ABF-97B171A3EA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77600" y="0"/>
            <a:ext cx="9144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4" name="Picture 4">
            <a:hlinkClick r:id="" action="ppaction://media"/>
            <a:extLst>
              <a:ext uri="{FF2B5EF4-FFF2-40B4-BE49-F238E27FC236}">
                <a16:creationId xmlns:a16="http://schemas.microsoft.com/office/drawing/2014/main" id="{3390BA8B-1F2B-4309-8D1A-C16132AFDEB3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1320800" y="1624965"/>
            <a:ext cx="9194800" cy="51727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773515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5DB0431E-0B04-44A1-9C51-531E28D18A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25AA9A0-931B-4F83-AEFF-4F1DE958A2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</p:spPr>
        <p:txBody>
          <a:bodyPr>
            <a:normAutofit/>
          </a:bodyPr>
          <a:lstStyle/>
          <a:p>
            <a:r>
              <a:rPr lang="en-US"/>
              <a:t>Manage Materials (ADMIN)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68FBD8-B6A0-457B-9C6E-B6251C4937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61872" y="1828800"/>
            <a:ext cx="8595360" cy="4351337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>
                <a:ea typeface="+mn-lt"/>
                <a:cs typeface="+mn-lt"/>
              </a:rPr>
              <a:t>*video</a:t>
            </a:r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B424749-EEE0-49C9-9ABF-97B171A3EA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77600" y="0"/>
            <a:ext cx="9144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4" name="Picture 4">
            <a:hlinkClick r:id="" action="ppaction://media"/>
            <a:extLst>
              <a:ext uri="{FF2B5EF4-FFF2-40B4-BE49-F238E27FC236}">
                <a16:creationId xmlns:a16="http://schemas.microsoft.com/office/drawing/2014/main" id="{17B73C73-6F0F-47C2-9274-F7D6D5F456F8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1320800" y="1645285"/>
            <a:ext cx="9093200" cy="5111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708947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View">
  <a:themeElements>
    <a:clrScheme name="View">
      <a:dk1>
        <a:srgbClr val="000000"/>
      </a:dk1>
      <a:lt1>
        <a:srgbClr val="FFFFFF"/>
      </a:lt1>
      <a:dk2>
        <a:srgbClr val="46464A"/>
      </a:dk2>
      <a:lt2>
        <a:srgbClr val="D6D3CC"/>
      </a:lt2>
      <a:accent1>
        <a:srgbClr val="6F6F74"/>
      </a:accent1>
      <a:accent2>
        <a:srgbClr val="92A9B9"/>
      </a:accent2>
      <a:accent3>
        <a:srgbClr val="A7B789"/>
      </a:accent3>
      <a:accent4>
        <a:srgbClr val="B9A489"/>
      </a:accent4>
      <a:accent5>
        <a:srgbClr val="8D6374"/>
      </a:accent5>
      <a:accent6>
        <a:srgbClr val="9B7362"/>
      </a:accent6>
      <a:hlink>
        <a:srgbClr val="67AABF"/>
      </a:hlink>
      <a:folHlink>
        <a:srgbClr val="ABAFA5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6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3969A8A2-35DB-4E3B-8885-16FD2056867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308</Words>
  <Application>Microsoft Office PowerPoint</Application>
  <PresentationFormat>Widescreen</PresentationFormat>
  <Paragraphs>72</Paragraphs>
  <Slides>16</Slides>
  <Notes>14</Notes>
  <HiddenSlides>0</HiddenSlides>
  <MMClips>6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Century Schoolbook</vt:lpstr>
      <vt:lpstr>Wingdings 2</vt:lpstr>
      <vt:lpstr>View</vt:lpstr>
      <vt:lpstr>Fay Jones Lab Request System</vt:lpstr>
      <vt:lpstr>The Lab Space</vt:lpstr>
      <vt:lpstr>What is FJLRS?</vt:lpstr>
      <vt:lpstr>Why?</vt:lpstr>
      <vt:lpstr>Employee &amp; Student Navigation Views</vt:lpstr>
      <vt:lpstr>User Enrollment (ADMIN)</vt:lpstr>
      <vt:lpstr>User Management (ADMIN)</vt:lpstr>
      <vt:lpstr>Manage Printers (ADMIN)</vt:lpstr>
      <vt:lpstr>Manage Materials (ADMIN)</vt:lpstr>
      <vt:lpstr>Submitting a File and Queue Job</vt:lpstr>
      <vt:lpstr>Print Queue Overview</vt:lpstr>
      <vt:lpstr>Print Queue Detail</vt:lpstr>
      <vt:lpstr>Print Queue in Database</vt:lpstr>
      <vt:lpstr>Checking the Print Queue</vt:lpstr>
      <vt:lpstr>In the Future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Elliot Mason</dc:creator>
  <cp:lastModifiedBy>Elliot Mason</cp:lastModifiedBy>
  <cp:revision>3</cp:revision>
  <dcterms:created xsi:type="dcterms:W3CDTF">2021-02-28T22:27:42Z</dcterms:created>
  <dcterms:modified xsi:type="dcterms:W3CDTF">2021-04-22T03:23:45Z</dcterms:modified>
</cp:coreProperties>
</file>