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fd03935b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fd03935b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6a6f917c6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6a6f917c6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6a6f90f76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6a6f90f76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grocery lists page displays lists that the user currently has saved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You can create a new grocery list by clicking on the cart icon on saved recipes in the profile page.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 The recipe’s ingredients will be saved to the Redux store.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When the user clicks the create grocery list button, the recipes are sent to the backend and the ingredients are aggregated to create a new grocery list. Ingredients with the same name will only be added once.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Once that is complete, the user will be redirected to the grocery list page.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6a6f90f76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06a6f90f76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newly added recipe will be displayed on the page.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You can remove a recipe by clicking on the delete icon.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UI and list names will be automatically updated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fd03935be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fd03935be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6a6f90f76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6a6f90f76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pantry page is used for storing ingredients that the user currently has.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You can search for a new ingredient to add in the search bar. The search bar comes with </a:t>
            </a:r>
            <a:r>
              <a:rPr lang="en"/>
              <a:t>autocomplete</a:t>
            </a:r>
            <a:r>
              <a:rPr lang="en"/>
              <a:t> functionality that will show up to five valid ingredients that can be added based on the current search query.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Clicking “Get Recommended Recipes” will load </a:t>
            </a:r>
            <a:r>
              <a:rPr lang="en"/>
              <a:t>recommended</a:t>
            </a:r>
            <a:r>
              <a:rPr lang="en"/>
              <a:t> recipes based on the added ingredients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You can also delete individual ingredients and the UI will be automatically updated.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fd03935be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cfd03935be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fd03935be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fd03935be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6a6f917c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6a6f917c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6a6f917c6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6a6f917c6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6a6f917c6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6a6f917c6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fd03935be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fd03935be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56c0cb5a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56c0cb5a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56c0cb5a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056c0cb5a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6a6f917c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6a6f917c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fd03935be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fd03935be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fd03935be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fd03935be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fd03935be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fd03935be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fd03935be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fd03935be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fd03935be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fd03935be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connected to the backend…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fd03935be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fd03935be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Once you sign in..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first, it shows two-hundred recipes that have been randomly selected from the Spoonacular API.  Twenty recipes are shown on each page and pages can be changed through a page handler on the bottom of the page. (page change handler)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Recipe Card Component:  Each recipe is displayed in a card component that is defined externally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Filter, navigation bar, search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fd03935be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fd03935be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6a6f917c6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6a6f917c6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9RrzFkHcVhlf0-a6kjVen7Nz4nRPZlkh/view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3VqXOW6pEkDnKVXW8pRW_5THhdPJSBW1/view" TargetMode="External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1xzRj5jtxe7u2PeETM81j_UVwtN5cD8t2/view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i0TvsahG8BnLq0Z2G83eULB8rWbjKSOp/view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Apron App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1745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Kayla Boyd, Bertrand Kalisa, Gregory Renteria, Luis Pinzon, Soroush Shirali, Rachel Culbertson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781775" y="2856650"/>
            <a:ext cx="17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#6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500" y="703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Profile</a:t>
            </a:r>
            <a:endParaRPr/>
          </a:p>
        </p:txBody>
      </p:sp>
      <p:pic>
        <p:nvPicPr>
          <p:cNvPr id="149" name="Google Shape;149;p22" title="video101598226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850" y="11987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Grocery Lists</a:t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25" y="1883400"/>
            <a:ext cx="3919126" cy="18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975" y="1268875"/>
            <a:ext cx="4099250" cy="292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1336100" y="1175375"/>
            <a:ext cx="200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Previously added list</a:t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5243950" y="445025"/>
            <a:ext cx="287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Recipes added in profile page</a:t>
            </a:r>
            <a:endParaRPr/>
          </a:p>
        </p:txBody>
      </p:sp>
      <p:cxnSp>
        <p:nvCxnSpPr>
          <p:cNvPr id="159" name="Google Shape;159;p23"/>
          <p:cNvCxnSpPr>
            <a:stCxn id="158" idx="2"/>
            <a:endCxn id="156" idx="0"/>
          </p:cNvCxnSpPr>
          <p:nvPr/>
        </p:nvCxnSpPr>
        <p:spPr>
          <a:xfrm flipH="1">
            <a:off x="6419500" y="845225"/>
            <a:ext cx="261000" cy="42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23"/>
          <p:cNvCxnSpPr>
            <a:stCxn id="157" idx="2"/>
            <a:endCxn id="155" idx="0"/>
          </p:cNvCxnSpPr>
          <p:nvPr/>
        </p:nvCxnSpPr>
        <p:spPr>
          <a:xfrm flipH="1">
            <a:off x="2162150" y="1575575"/>
            <a:ext cx="178500" cy="30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Grocery Lists</a:t>
            </a:r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80750"/>
            <a:ext cx="5444599" cy="237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300" y="1728943"/>
            <a:ext cx="2753099" cy="23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472150" y="1017725"/>
            <a:ext cx="152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Newly added list</a:t>
            </a:r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6549925" y="944325"/>
            <a:ext cx="146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deleting</a:t>
            </a:r>
            <a:endParaRPr/>
          </a:p>
        </p:txBody>
      </p:sp>
      <p:cxnSp>
        <p:nvCxnSpPr>
          <p:cNvPr id="170" name="Google Shape;170;p24"/>
          <p:cNvCxnSpPr>
            <a:stCxn id="168" idx="2"/>
          </p:cNvCxnSpPr>
          <p:nvPr/>
        </p:nvCxnSpPr>
        <p:spPr>
          <a:xfrm flipH="1">
            <a:off x="1215550" y="1417925"/>
            <a:ext cx="20100" cy="41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4"/>
          <p:cNvCxnSpPr>
            <a:stCxn id="169" idx="2"/>
            <a:endCxn id="167" idx="0"/>
          </p:cNvCxnSpPr>
          <p:nvPr/>
        </p:nvCxnSpPr>
        <p:spPr>
          <a:xfrm flipH="1">
            <a:off x="7132975" y="1344525"/>
            <a:ext cx="150300" cy="38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Grocery Lists</a:t>
            </a:r>
            <a:endParaRPr/>
          </a:p>
        </p:txBody>
      </p:sp>
      <p:pic>
        <p:nvPicPr>
          <p:cNvPr id="177" name="Google Shape;177;p25" title="Grocery List Recording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600" y="1017725"/>
            <a:ext cx="710879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Pantry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470150" cy="20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2" y="3038750"/>
            <a:ext cx="4734550" cy="13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6252" y="993063"/>
            <a:ext cx="3792948" cy="207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4177" y="3038739"/>
            <a:ext cx="3677089" cy="1775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3014875" y="371700"/>
            <a:ext cx="171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Previously added ingredients</a:t>
            </a:r>
            <a:endParaRPr sz="1200"/>
          </a:p>
        </p:txBody>
      </p:sp>
      <p:sp>
        <p:nvSpPr>
          <p:cNvPr id="188" name="Google Shape;188;p26"/>
          <p:cNvSpPr txBox="1"/>
          <p:nvPr/>
        </p:nvSpPr>
        <p:spPr>
          <a:xfrm>
            <a:off x="6529825" y="421925"/>
            <a:ext cx="205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Autocomplete search results </a:t>
            </a:r>
            <a:endParaRPr sz="1200"/>
          </a:p>
        </p:txBody>
      </p:sp>
      <p:sp>
        <p:nvSpPr>
          <p:cNvPr id="189" name="Google Shape;189;p26"/>
          <p:cNvSpPr txBox="1"/>
          <p:nvPr/>
        </p:nvSpPr>
        <p:spPr>
          <a:xfrm>
            <a:off x="2959550" y="4407575"/>
            <a:ext cx="149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Delete ingredients</a:t>
            </a:r>
            <a:endParaRPr sz="1000"/>
          </a:p>
        </p:txBody>
      </p:sp>
      <p:cxnSp>
        <p:nvCxnSpPr>
          <p:cNvPr id="190" name="Google Shape;190;p26"/>
          <p:cNvCxnSpPr/>
          <p:nvPr/>
        </p:nvCxnSpPr>
        <p:spPr>
          <a:xfrm flipH="1" rot="10800000">
            <a:off x="3666775" y="2893075"/>
            <a:ext cx="281400" cy="14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6"/>
          <p:cNvCxnSpPr/>
          <p:nvPr/>
        </p:nvCxnSpPr>
        <p:spPr>
          <a:xfrm flipH="1">
            <a:off x="2959550" y="925800"/>
            <a:ext cx="537900" cy="75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6"/>
          <p:cNvCxnSpPr>
            <a:stCxn id="188" idx="2"/>
          </p:cNvCxnSpPr>
          <p:nvPr/>
        </p:nvCxnSpPr>
        <p:spPr>
          <a:xfrm flipH="1">
            <a:off x="7243075" y="791225"/>
            <a:ext cx="316500" cy="71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3" name="Google Shape;193;p26"/>
          <p:cNvCxnSpPr/>
          <p:nvPr/>
        </p:nvCxnSpPr>
        <p:spPr>
          <a:xfrm>
            <a:off x="4922500" y="2621975"/>
            <a:ext cx="803700" cy="59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4" name="Google Shape;194;p26"/>
          <p:cNvSpPr txBox="1"/>
          <p:nvPr/>
        </p:nvSpPr>
        <p:spPr>
          <a:xfrm>
            <a:off x="4229200" y="2200050"/>
            <a:ext cx="149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Recommended recipes</a:t>
            </a:r>
            <a:endParaRPr sz="1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Pantry</a:t>
            </a:r>
            <a:endParaRPr/>
          </a:p>
        </p:txBody>
      </p:sp>
      <p:pic>
        <p:nvPicPr>
          <p:cNvPr id="200" name="Google Shape;200;p27" title="Pantry Recording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0650" y="1017725"/>
            <a:ext cx="5342700" cy="400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Calendar</a:t>
            </a:r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75" y="1131373"/>
            <a:ext cx="7365177" cy="34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449" y="1672622"/>
            <a:ext cx="2472449" cy="165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6800" y="1730646"/>
            <a:ext cx="1370250" cy="15359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cxnSp>
        <p:nvCxnSpPr>
          <p:cNvPr id="213" name="Google Shape;213;p29"/>
          <p:cNvCxnSpPr/>
          <p:nvPr/>
        </p:nvCxnSpPr>
        <p:spPr>
          <a:xfrm flipH="1">
            <a:off x="8222475" y="1505675"/>
            <a:ext cx="340500" cy="35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4" name="Google Shape;214;p29"/>
          <p:cNvSpPr txBox="1"/>
          <p:nvPr/>
        </p:nvSpPr>
        <p:spPr>
          <a:xfrm>
            <a:off x="8063875" y="1256525"/>
            <a:ext cx="1051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Add to calendar</a:t>
            </a:r>
            <a:endParaRPr sz="900"/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25" y="1348275"/>
            <a:ext cx="3863198" cy="2429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29"/>
          <p:cNvCxnSpPr/>
          <p:nvPr/>
        </p:nvCxnSpPr>
        <p:spPr>
          <a:xfrm flipH="1" rot="10800000">
            <a:off x="2761420" y="2409043"/>
            <a:ext cx="1493700" cy="307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7" name="Google Shape;217;p29"/>
          <p:cNvSpPr/>
          <p:nvPr/>
        </p:nvSpPr>
        <p:spPr>
          <a:xfrm>
            <a:off x="2518125" y="2613025"/>
            <a:ext cx="243300" cy="243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9"/>
          <p:cNvSpPr/>
          <p:nvPr/>
        </p:nvSpPr>
        <p:spPr>
          <a:xfrm>
            <a:off x="6401725" y="2441143"/>
            <a:ext cx="594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9"/>
          <p:cNvSpPr txBox="1"/>
          <p:nvPr>
            <p:ph type="title"/>
          </p:nvPr>
        </p:nvSpPr>
        <p:spPr>
          <a:xfrm>
            <a:off x="311700" y="45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Calendar works - Adding a recipe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 b="0" l="0" r="2808" t="26723"/>
          <a:stretch/>
        </p:blipFill>
        <p:spPr>
          <a:xfrm>
            <a:off x="1354225" y="3264250"/>
            <a:ext cx="4840850" cy="161087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800" y="774500"/>
            <a:ext cx="5087275" cy="23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>
            <p:ph type="title"/>
          </p:nvPr>
        </p:nvSpPr>
        <p:spPr>
          <a:xfrm>
            <a:off x="469075" y="20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Calendar works -  Saved </a:t>
            </a:r>
            <a:r>
              <a:rPr lang="en"/>
              <a:t>recipes</a:t>
            </a:r>
            <a:r>
              <a:rPr lang="en"/>
              <a:t> and Delete a recipe 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3562575" y="1768900"/>
            <a:ext cx="243300" cy="243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8" name="Google Shape;228;p30"/>
          <p:cNvCxnSpPr>
            <a:stCxn id="227" idx="5"/>
          </p:cNvCxnSpPr>
          <p:nvPr/>
        </p:nvCxnSpPr>
        <p:spPr>
          <a:xfrm>
            <a:off x="3770245" y="1976570"/>
            <a:ext cx="378900" cy="129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Calendar</a:t>
            </a:r>
            <a:endParaRPr/>
          </a:p>
        </p:txBody>
      </p:sp>
      <p:pic>
        <p:nvPicPr>
          <p:cNvPr id="234" name="Google Shape;234;p31" title="video127314367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050" y="949100"/>
            <a:ext cx="5194550" cy="38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Objective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Simplify the sometimes complicated process of meal planning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an easy-to-use web application that can assist users in planning out their meals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 users with dietary restrictions to sort through meals to find the best match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Recommends new and different meals to users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</a:t>
            </a:r>
            <a:endParaRPr/>
          </a:p>
        </p:txBody>
      </p:sp>
      <p:sp>
        <p:nvSpPr>
          <p:cNvPr id="240" name="Google Shape;240;p32"/>
          <p:cNvSpPr txBox="1"/>
          <p:nvPr>
            <p:ph idx="1" type="body"/>
          </p:nvPr>
        </p:nvSpPr>
        <p:spPr>
          <a:xfrm>
            <a:off x="623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 Development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 Language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NodeJS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Database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MongoDB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Framework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Express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API’s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Calendar, Spoonacular, Nutritionix,etc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Control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Github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Board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Trello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Deployment                                       Amazon Web Service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Container                                                     Nginx/Docker</a:t>
            </a:r>
            <a:endParaRPr/>
          </a:p>
        </p:txBody>
      </p:sp>
      <p:pic>
        <p:nvPicPr>
          <p:cNvPr id="241" name="Google Shape;2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857350" y="0"/>
            <a:ext cx="4286650" cy="198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87" y="388174"/>
            <a:ext cx="8177626" cy="411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63" y="328125"/>
            <a:ext cx="6947275" cy="44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/>
          <p:nvPr>
            <p:ph type="title"/>
          </p:nvPr>
        </p:nvSpPr>
        <p:spPr>
          <a:xfrm>
            <a:off x="3151600" y="1999050"/>
            <a:ext cx="204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Problem are we Solving?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181575" y="1128250"/>
            <a:ext cx="4347000" cy="3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996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25"/>
              <a:t>Time management</a:t>
            </a:r>
            <a:endParaRPr sz="1725"/>
          </a:p>
          <a:p>
            <a:pPr indent="-32996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25"/>
              <a:t>Meal planning can be time consuming</a:t>
            </a:r>
            <a:endParaRPr sz="1725"/>
          </a:p>
          <a:p>
            <a:pPr indent="-32996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25"/>
              <a:t>People who do not want to plan meals may opt for easier but unhealthy/expensive options. (i.e. takeout, frozen meals)</a:t>
            </a:r>
            <a:endParaRPr sz="1725"/>
          </a:p>
          <a:p>
            <a:pPr indent="-32996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25"/>
              <a:t>Food waste</a:t>
            </a:r>
            <a:endParaRPr sz="1725"/>
          </a:p>
          <a:p>
            <a:pPr indent="-32996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25"/>
              <a:t>Poor planning leads to expired and wasted out food</a:t>
            </a:r>
            <a:endParaRPr sz="1725"/>
          </a:p>
          <a:p>
            <a:pPr indent="-32996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25"/>
              <a:t>Environmental impact</a:t>
            </a:r>
            <a:endParaRPr sz="1725"/>
          </a:p>
          <a:p>
            <a:pPr indent="-32996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25"/>
              <a:t>Dietary restrictions</a:t>
            </a:r>
            <a:endParaRPr sz="1725"/>
          </a:p>
          <a:p>
            <a:pPr indent="-32996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25"/>
              <a:t>17.1% of adults followed a specific diet in 2015-2018. [1]</a:t>
            </a:r>
            <a:endParaRPr sz="172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8575" y="1125250"/>
            <a:ext cx="4528225" cy="301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49550" y="1154775"/>
            <a:ext cx="3559500" cy="24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 In/Sign Up page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Homepage/Feed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Profile/ </a:t>
            </a:r>
            <a:r>
              <a:rPr lang="en"/>
              <a:t>Favorite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4009050" y="1154775"/>
            <a:ext cx="3640200" cy="21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Grocery Lists</a:t>
            </a:r>
            <a:endParaRPr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Pantry</a:t>
            </a:r>
            <a:endParaRPr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Calendar</a:t>
            </a:r>
            <a:endParaRPr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Navigation Bar</a:t>
            </a:r>
            <a:endParaRPr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395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075" y="3605475"/>
            <a:ext cx="7258050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50" y="953725"/>
            <a:ext cx="7572489" cy="37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In</a:t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6045125" y="529400"/>
            <a:ext cx="13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Navigation Bar</a:t>
            </a:r>
            <a:endParaRPr sz="800"/>
          </a:p>
        </p:txBody>
      </p:sp>
      <p:cxnSp>
        <p:nvCxnSpPr>
          <p:cNvPr id="86" name="Google Shape;86;p17"/>
          <p:cNvCxnSpPr>
            <a:stCxn id="85" idx="2"/>
          </p:cNvCxnSpPr>
          <p:nvPr/>
        </p:nvCxnSpPr>
        <p:spPr>
          <a:xfrm flipH="1">
            <a:off x="6596675" y="837200"/>
            <a:ext cx="111300" cy="24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" name="Google Shape;87;p17"/>
          <p:cNvSpPr txBox="1"/>
          <p:nvPr/>
        </p:nvSpPr>
        <p:spPr>
          <a:xfrm>
            <a:off x="7954050" y="3765525"/>
            <a:ext cx="103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Link to Sign Up</a:t>
            </a:r>
            <a:endParaRPr sz="800"/>
          </a:p>
        </p:txBody>
      </p:sp>
      <p:cxnSp>
        <p:nvCxnSpPr>
          <p:cNvPr id="88" name="Google Shape;88;p17"/>
          <p:cNvCxnSpPr/>
          <p:nvPr/>
        </p:nvCxnSpPr>
        <p:spPr>
          <a:xfrm rot="10800000">
            <a:off x="7985800" y="3606350"/>
            <a:ext cx="233400" cy="20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Up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9901" l="4770" r="0" t="0"/>
          <a:stretch/>
        </p:blipFill>
        <p:spPr>
          <a:xfrm>
            <a:off x="311700" y="1017725"/>
            <a:ext cx="8471626" cy="38613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5939075" y="647600"/>
            <a:ext cx="148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Navigation Bar</a:t>
            </a:r>
            <a:endParaRPr sz="800"/>
          </a:p>
        </p:txBody>
      </p:sp>
      <p:cxnSp>
        <p:nvCxnSpPr>
          <p:cNvPr id="96" name="Google Shape;96;p18"/>
          <p:cNvCxnSpPr/>
          <p:nvPr/>
        </p:nvCxnSpPr>
        <p:spPr>
          <a:xfrm>
            <a:off x="6479950" y="870325"/>
            <a:ext cx="53100" cy="25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Google Shape;97;p18"/>
          <p:cNvSpPr txBox="1"/>
          <p:nvPr/>
        </p:nvSpPr>
        <p:spPr>
          <a:xfrm>
            <a:off x="5864850" y="4401825"/>
            <a:ext cx="110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Link to Sign In</a:t>
            </a:r>
            <a:endParaRPr sz="800"/>
          </a:p>
        </p:txBody>
      </p:sp>
      <p:cxnSp>
        <p:nvCxnSpPr>
          <p:cNvPr id="98" name="Google Shape;98;p18"/>
          <p:cNvCxnSpPr>
            <a:stCxn id="97" idx="1"/>
          </p:cNvCxnSpPr>
          <p:nvPr/>
        </p:nvCxnSpPr>
        <p:spPr>
          <a:xfrm rot="10800000">
            <a:off x="5440650" y="4316925"/>
            <a:ext cx="424200" cy="23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71050" y="377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Homepage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25" y="1017725"/>
            <a:ext cx="7820325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544025" y="2503150"/>
            <a:ext cx="79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Recipe Card Component</a:t>
            </a:r>
            <a:endParaRPr sz="800"/>
          </a:p>
        </p:txBody>
      </p:sp>
      <p:cxnSp>
        <p:nvCxnSpPr>
          <p:cNvPr id="106" name="Google Shape;106;p19"/>
          <p:cNvCxnSpPr/>
          <p:nvPr/>
        </p:nvCxnSpPr>
        <p:spPr>
          <a:xfrm>
            <a:off x="890250" y="2846438"/>
            <a:ext cx="237600" cy="2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" name="Google Shape;107;p19"/>
          <p:cNvSpPr txBox="1"/>
          <p:nvPr/>
        </p:nvSpPr>
        <p:spPr>
          <a:xfrm>
            <a:off x="89200" y="1017725"/>
            <a:ext cx="66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search</a:t>
            </a:r>
            <a:endParaRPr sz="500"/>
          </a:p>
        </p:txBody>
      </p:sp>
      <p:cxnSp>
        <p:nvCxnSpPr>
          <p:cNvPr id="108" name="Google Shape;108;p19"/>
          <p:cNvCxnSpPr>
            <a:stCxn id="107" idx="2"/>
          </p:cNvCxnSpPr>
          <p:nvPr/>
        </p:nvCxnSpPr>
        <p:spPr>
          <a:xfrm>
            <a:off x="420550" y="1325525"/>
            <a:ext cx="301800" cy="2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9" name="Google Shape;109;p19"/>
          <p:cNvSpPr txBox="1"/>
          <p:nvPr/>
        </p:nvSpPr>
        <p:spPr>
          <a:xfrm>
            <a:off x="6172400" y="632525"/>
            <a:ext cx="9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Navigation bar</a:t>
            </a:r>
            <a:endParaRPr sz="800"/>
          </a:p>
        </p:txBody>
      </p:sp>
      <p:cxnSp>
        <p:nvCxnSpPr>
          <p:cNvPr id="110" name="Google Shape;110;p19"/>
          <p:cNvCxnSpPr/>
          <p:nvPr/>
        </p:nvCxnSpPr>
        <p:spPr>
          <a:xfrm flipH="1">
            <a:off x="6320600" y="940325"/>
            <a:ext cx="207900" cy="25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" name="Google Shape;111;p19"/>
          <p:cNvSpPr txBox="1"/>
          <p:nvPr/>
        </p:nvSpPr>
        <p:spPr>
          <a:xfrm>
            <a:off x="7003225" y="1622825"/>
            <a:ext cx="9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filter</a:t>
            </a:r>
            <a:endParaRPr sz="800"/>
          </a:p>
        </p:txBody>
      </p:sp>
      <p:cxnSp>
        <p:nvCxnSpPr>
          <p:cNvPr id="112" name="Google Shape;112;p19"/>
          <p:cNvCxnSpPr>
            <a:stCxn id="111" idx="1"/>
          </p:cNvCxnSpPr>
          <p:nvPr/>
        </p:nvCxnSpPr>
        <p:spPr>
          <a:xfrm flipH="1">
            <a:off x="6706525" y="1776725"/>
            <a:ext cx="2967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280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Profile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75" y="822975"/>
            <a:ext cx="8224624" cy="3902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20"/>
          <p:cNvCxnSpPr/>
          <p:nvPr/>
        </p:nvCxnSpPr>
        <p:spPr>
          <a:xfrm flipH="1">
            <a:off x="1667850" y="1488125"/>
            <a:ext cx="269700" cy="30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" name="Google Shape;120;p20"/>
          <p:cNvSpPr txBox="1"/>
          <p:nvPr/>
        </p:nvSpPr>
        <p:spPr>
          <a:xfrm>
            <a:off x="1702800" y="1254225"/>
            <a:ext cx="79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User avatar</a:t>
            </a:r>
            <a:endParaRPr sz="800"/>
          </a:p>
        </p:txBody>
      </p:sp>
      <p:cxnSp>
        <p:nvCxnSpPr>
          <p:cNvPr id="121" name="Google Shape;121;p20"/>
          <p:cNvCxnSpPr/>
          <p:nvPr/>
        </p:nvCxnSpPr>
        <p:spPr>
          <a:xfrm flipH="1" rot="10800000">
            <a:off x="1223450" y="3011375"/>
            <a:ext cx="414600" cy="8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" name="Google Shape;122;p20"/>
          <p:cNvSpPr txBox="1"/>
          <p:nvPr/>
        </p:nvSpPr>
        <p:spPr>
          <a:xfrm>
            <a:off x="499375" y="3011375"/>
            <a:ext cx="142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Welcoming user text</a:t>
            </a:r>
            <a:endParaRPr sz="800"/>
          </a:p>
        </p:txBody>
      </p:sp>
      <p:cxnSp>
        <p:nvCxnSpPr>
          <p:cNvPr id="123" name="Google Shape;123;p20"/>
          <p:cNvCxnSpPr/>
          <p:nvPr/>
        </p:nvCxnSpPr>
        <p:spPr>
          <a:xfrm flipH="1">
            <a:off x="5283200" y="1992475"/>
            <a:ext cx="3297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20"/>
          <p:cNvSpPr txBox="1"/>
          <p:nvPr/>
        </p:nvSpPr>
        <p:spPr>
          <a:xfrm>
            <a:off x="5563100" y="1767775"/>
            <a:ext cx="107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Grocery List Button</a:t>
            </a:r>
            <a:endParaRPr sz="800"/>
          </a:p>
        </p:txBody>
      </p:sp>
      <p:sp>
        <p:nvSpPr>
          <p:cNvPr id="125" name="Google Shape;125;p20"/>
          <p:cNvSpPr txBox="1"/>
          <p:nvPr/>
        </p:nvSpPr>
        <p:spPr>
          <a:xfrm>
            <a:off x="6157425" y="447650"/>
            <a:ext cx="98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Navigation bar</a:t>
            </a:r>
            <a:endParaRPr sz="800"/>
          </a:p>
        </p:txBody>
      </p:sp>
      <p:cxnSp>
        <p:nvCxnSpPr>
          <p:cNvPr id="126" name="Google Shape;126;p20"/>
          <p:cNvCxnSpPr/>
          <p:nvPr/>
        </p:nvCxnSpPr>
        <p:spPr>
          <a:xfrm flipH="1">
            <a:off x="6285650" y="705625"/>
            <a:ext cx="207900" cy="25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20"/>
          <p:cNvCxnSpPr/>
          <p:nvPr/>
        </p:nvCxnSpPr>
        <p:spPr>
          <a:xfrm flipH="1">
            <a:off x="7188375" y="2796450"/>
            <a:ext cx="3297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" name="Google Shape;128;p20"/>
          <p:cNvSpPr txBox="1"/>
          <p:nvPr/>
        </p:nvSpPr>
        <p:spPr>
          <a:xfrm>
            <a:off x="7468275" y="2571750"/>
            <a:ext cx="98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Display of user’s favorite recipes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00" y="280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Profile</a:t>
            </a:r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800" y="321250"/>
            <a:ext cx="3004650" cy="11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5" y="1734425"/>
            <a:ext cx="6402124" cy="3004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0000">
                <a:alpha val="37000"/>
              </a:srgbClr>
            </a:outerShdw>
          </a:effectLst>
        </p:spPr>
      </p:pic>
      <p:cxnSp>
        <p:nvCxnSpPr>
          <p:cNvPr id="136" name="Google Shape;136;p21"/>
          <p:cNvCxnSpPr/>
          <p:nvPr/>
        </p:nvCxnSpPr>
        <p:spPr>
          <a:xfrm>
            <a:off x="4838900" y="668150"/>
            <a:ext cx="664200" cy="18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21"/>
          <p:cNvSpPr txBox="1"/>
          <p:nvPr/>
        </p:nvSpPr>
        <p:spPr>
          <a:xfrm>
            <a:off x="3755100" y="485200"/>
            <a:ext cx="123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Profile picture modal</a:t>
            </a:r>
            <a:endParaRPr sz="800"/>
          </a:p>
        </p:txBody>
      </p:sp>
      <p:sp>
        <p:nvSpPr>
          <p:cNvPr id="138" name="Google Shape;138;p21"/>
          <p:cNvSpPr/>
          <p:nvPr/>
        </p:nvSpPr>
        <p:spPr>
          <a:xfrm>
            <a:off x="2996225" y="2451900"/>
            <a:ext cx="284400" cy="307800"/>
          </a:xfrm>
          <a:prstGeom prst="frame">
            <a:avLst>
              <a:gd fmla="val 7817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" name="Google Shape;139;p21"/>
          <p:cNvCxnSpPr/>
          <p:nvPr/>
        </p:nvCxnSpPr>
        <p:spPr>
          <a:xfrm flipH="1">
            <a:off x="1592925" y="2733150"/>
            <a:ext cx="1380900" cy="12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</p:cxnSp>
      <p:sp>
        <p:nvSpPr>
          <p:cNvPr id="140" name="Google Shape;140;p21"/>
          <p:cNvSpPr txBox="1"/>
          <p:nvPr/>
        </p:nvSpPr>
        <p:spPr>
          <a:xfrm>
            <a:off x="1360725" y="2839825"/>
            <a:ext cx="1233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Image getting changed from modal picker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7525" y="148750"/>
            <a:ext cx="1475350" cy="1538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1"/>
          <p:cNvCxnSpPr/>
          <p:nvPr/>
        </p:nvCxnSpPr>
        <p:spPr>
          <a:xfrm>
            <a:off x="1951275" y="906025"/>
            <a:ext cx="664200" cy="18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21"/>
          <p:cNvSpPr txBox="1"/>
          <p:nvPr/>
        </p:nvSpPr>
        <p:spPr>
          <a:xfrm>
            <a:off x="496950" y="743050"/>
            <a:ext cx="161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Ghost button picture changer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