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69AEF0-E219-457C-BB2A-FF5DA6A61A82}">
  <a:tblStyle styleId="{BE69AEF0-E219-457C-BB2A-FF5DA6A61A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40C2DCB-C3CA-4B53-8486-618ED89356D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f68c4b05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f68c4b05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f68d0d0a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f68d0d0a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f68d0d0a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f68d0d0a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f68d0d0af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f68d0d0a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f68d0d0a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f68d0d0a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"/>
              <a:buChar char="●"/>
            </a:pP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includes React, NodeJS, Express and MongoDB</a:t>
            </a:r>
            <a:endParaRPr sz="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f68c4b05b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f68c4b05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f50e71fc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f50e71f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f3b20633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f3b20633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f54b4029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f54b4029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f68c4b05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f68c4b05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f51b3497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f51b3497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f1f8841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f1f8841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f68d0d0a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f68d0d0a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www.nrdc.org/sites/default/files/wasted-2017-report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Apron App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74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Kayla Boyd, Bertrand Kalisa, Gregory Renteria, Luis Pinzon, Soroush Shirali, Rachel Culbertson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488" y="-1100787"/>
            <a:ext cx="4627026" cy="46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81775" y="2856650"/>
            <a:ext cx="17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#6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22"/>
          <p:cNvGraphicFramePr/>
          <p:nvPr/>
        </p:nvGraphicFramePr>
        <p:xfrm>
          <a:off x="220225" y="36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{A40C2DCB-C3CA-4B53-8486-618ED89356D0}</a:tableStyleId>
              </a:tblPr>
              <a:tblGrid>
                <a:gridCol w="5436025"/>
                <a:gridCol w="3431850"/>
              </a:tblGrid>
              <a:tr h="58905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2.  Initial app planning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9/17-9/24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4000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Work on the wireframe for each of the screens of the  app:</a:t>
                      </a:r>
                      <a:endParaRPr sz="1200"/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-Discuss UI design pattern and color palette</a:t>
                      </a:r>
                      <a:endParaRPr sz="1200"/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 Create a user-flow diagram and discuss navigation for each screen.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9/17-9/20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5890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Make final decisions on what features the app will have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9/20-9/22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78150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Make final decision on technologies which is best suited for the project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9/20-9/22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11392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Gather recipes (Research APIs for finding online recipes)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9/22-9/24</a:t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23"/>
          <p:cNvGraphicFramePr/>
          <p:nvPr/>
        </p:nvGraphicFramePr>
        <p:xfrm>
          <a:off x="324175" y="49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{A40C2DCB-C3CA-4B53-8486-618ED89356D0}</a:tableStyleId>
              </a:tblPr>
              <a:tblGrid>
                <a:gridCol w="4287050"/>
                <a:gridCol w="3744675"/>
              </a:tblGrid>
              <a:tr h="70710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4. Development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10/1-11/15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70710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 Create login/sign-up functionality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10/1-10/6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9381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Create and design MongoDB schema for storing user data. 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10/1-/6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9381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Design and create UI for login and sign up pages with ReactJS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10/8-10/15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9381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Implement API for user authentication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10/8-10/15</a:t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24"/>
          <p:cNvGraphicFramePr/>
          <p:nvPr/>
        </p:nvGraphicFramePr>
        <p:xfrm>
          <a:off x="409225" y="37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{A40C2DCB-C3CA-4B53-8486-618ED89356D0}</a:tableStyleId>
              </a:tblPr>
              <a:tblGrid>
                <a:gridCol w="4162775"/>
                <a:gridCol w="4162775"/>
              </a:tblGrid>
              <a:tr h="1225875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5</a:t>
                      </a:r>
                      <a:r>
                        <a:rPr lang="en" sz="1200"/>
                        <a:t>.Finish fine tuning the website and testing use cases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11/2-11/15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258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Perform functional testing</a:t>
                      </a:r>
                      <a:endParaRPr sz="1200"/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Perform performance testing</a:t>
                      </a:r>
                      <a:endParaRPr sz="1200"/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Deploy app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11/2-11/15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92400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6</a:t>
                      </a:r>
                      <a:r>
                        <a:rPr lang="en" sz="1200"/>
                        <a:t>. Final report and presentation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11/15</a:t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Deliverables</a:t>
            </a:r>
            <a:endParaRPr sz="2720"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Document:  Documentation of all software used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schema and initial data:  The DB schema is for MongoDB and we will also be using a recipe and calendar API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 Will allow the user to find recipes based off of the items they have in their pantry along with other features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Report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61175" y="1182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Objective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Simplify the sometimes complicated process of meal planning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an easy-to-use web application that can assist users in planning out their meals.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Possible features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 to save recipes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grocery list based on selected recipes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Calendar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Recommend</a:t>
            </a:r>
            <a:r>
              <a:rPr lang="en"/>
              <a:t> recipes based on ingredients user already has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43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Time 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Meal planning can be time consuming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People who do not want to plan meals may opt for easier but unhealthy/expensive options. (i.e. takeout, frozen meals)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Food waste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Poor planning leads to expired and wasted out food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Environmental impact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Dietary restrictions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17.1% of adults followed a specific diet in 2015-2018. [1]</a:t>
            </a:r>
            <a:endParaRPr sz="14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326" y="1601175"/>
            <a:ext cx="3784975" cy="2519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92700" y="4560850"/>
            <a:ext cx="790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</a:pPr>
            <a:r>
              <a:rPr lang="en" sz="1000">
                <a:solidFill>
                  <a:schemeClr val="dk2"/>
                </a:solidFill>
              </a:rPr>
              <a:t>NRDC,</a:t>
            </a:r>
            <a:r>
              <a:rPr lang="en" sz="1000">
                <a:solidFill>
                  <a:schemeClr val="dk1"/>
                </a:solidFill>
              </a:rPr>
              <a:t> </a:t>
            </a:r>
            <a:r>
              <a:rPr lang="en" sz="10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https://www.nrdc.org/sites/default/files/wasted-2017-report.pdf</a:t>
            </a:r>
            <a:endParaRPr sz="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780375" y="493450"/>
            <a:ext cx="40464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224900" y="0"/>
            <a:ext cx="3919100" cy="1813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" name="Google Shape;78;p16"/>
          <p:cNvGraphicFramePr/>
          <p:nvPr/>
        </p:nvGraphicFramePr>
        <p:xfrm>
          <a:off x="1037000" y="13573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{BE69AEF0-E219-457C-BB2A-FF5DA6A61A82}</a:tableStyleId>
              </a:tblPr>
              <a:tblGrid>
                <a:gridCol w="2178500"/>
                <a:gridCol w="4070025"/>
              </a:tblGrid>
              <a:tr h="42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Frontend Development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React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Backend Language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NodeJS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Database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MongoDB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Framework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Express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API’s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Calendar, Spoonacular, Nutritionix,etc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Source Control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Github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Project Board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Trello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846900" y="229475"/>
            <a:ext cx="7450200" cy="8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 - Recipeat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825" y="1099475"/>
            <a:ext cx="5704225" cy="37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50" y="714775"/>
            <a:ext cx="4727142" cy="32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700" y="432923"/>
            <a:ext cx="3974675" cy="410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11700" y="471675"/>
            <a:ext cx="8520600" cy="8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100"/>
              <a:t>Design Goals</a:t>
            </a:r>
            <a:endParaRPr sz="6000"/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353700" y="1511525"/>
            <a:ext cx="8520600" cy="24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Hamburger menu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Different diets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Calendar feature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Save &amp; pantry feature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Home screen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This will have a list of recipes from online sources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Search bar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This will be where a user can search for new ingredients and add them to their pantry.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User settings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This is where a user can easily update their basic information, username, password etc…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339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00" y="2333146"/>
            <a:ext cx="4176625" cy="29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575" y="-171875"/>
            <a:ext cx="4064150" cy="4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and Schedule</a:t>
            </a:r>
            <a:endParaRPr/>
          </a:p>
        </p:txBody>
      </p:sp>
      <p:graphicFrame>
        <p:nvGraphicFramePr>
          <p:cNvPr id="109" name="Google Shape;109;p21"/>
          <p:cNvGraphicFramePr/>
          <p:nvPr/>
        </p:nvGraphicFramePr>
        <p:xfrm>
          <a:off x="759525" y="111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{A40C2DCB-C3CA-4B53-8486-618ED89356D0}</a:tableStyleId>
              </a:tblPr>
              <a:tblGrid>
                <a:gridCol w="4477600"/>
                <a:gridCol w="3251300"/>
              </a:tblGrid>
              <a:tr h="518575">
                <a:tc>
                  <a:txBody>
                    <a:bodyPr/>
                    <a:lstStyle/>
                    <a:p>
                      <a:pPr indent="0" lvl="0" marL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200"/>
                        <a:t>Tasks</a:t>
                      </a:r>
                      <a:endParaRPr b="1"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200"/>
                        <a:t>Dates</a:t>
                      </a:r>
                      <a:endParaRPr b="1"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1. Work on preliminary proposal and presentation</a:t>
                      </a:r>
                      <a:endParaRPr sz="12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8/23-9/13</a:t>
                      </a:r>
                      <a:endParaRPr sz="12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Identify the concepts and objective of the project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 8/23-8/27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5185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Understand the goals and obstacle of future users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8/30-9/3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5185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Write initial proposal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9/7-910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5185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Delivery proposal presentation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/>
                        <a:t>9/10-9/15</a:t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